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75" r:id="rId3"/>
    <p:sldId id="276" r:id="rId4"/>
    <p:sldId id="295" r:id="rId5"/>
    <p:sldId id="299" r:id="rId6"/>
    <p:sldId id="264" r:id="rId7"/>
    <p:sldId id="306" r:id="rId8"/>
    <p:sldId id="302" r:id="rId9"/>
    <p:sldId id="303" r:id="rId10"/>
    <p:sldId id="307" r:id="rId11"/>
    <p:sldId id="309" r:id="rId12"/>
    <p:sldId id="332" r:id="rId13"/>
    <p:sldId id="335" r:id="rId14"/>
    <p:sldId id="336" r:id="rId15"/>
    <p:sldId id="308" r:id="rId16"/>
    <p:sldId id="337" r:id="rId17"/>
    <p:sldId id="338" r:id="rId18"/>
    <p:sldId id="339" r:id="rId19"/>
    <p:sldId id="329" r:id="rId20"/>
    <p:sldId id="33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EEEE"/>
    <a:srgbClr val="A88B38"/>
    <a:srgbClr val="E43C94"/>
    <a:srgbClr val="F8F8F8"/>
    <a:srgbClr val="4934E8"/>
    <a:srgbClr val="20064E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18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NGS </a:t>
            </a:r>
            <a:r>
              <a:rPr lang="en-US" dirty="0" smtClean="0"/>
              <a:t>results Time 1</a:t>
            </a:r>
            <a:endParaRPr lang="en-US" dirty="0"/>
          </a:p>
        </c:rich>
      </c:tx>
      <c:layout>
        <c:manualLayout>
          <c:xMode val="edge"/>
          <c:yMode val="edge"/>
          <c:x val="0.21592015138414572"/>
          <c:y val="1.420296734706245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explosion val="11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smtClean="0"/>
                      <a:t>Species 1</a:t>
                    </a:r>
                    <a:r>
                      <a:rPr lang="en-US" sz="1000" dirty="0"/>
                      <a:t>
59%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smtClean="0"/>
                      <a:t>Species 2</a:t>
                    </a:r>
                    <a:r>
                      <a:rPr lang="en-US" sz="1000" dirty="0"/>
                      <a:t>
23%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Species 3</a:t>
                    </a:r>
                    <a:r>
                      <a:rPr lang="en-US" sz="1000" dirty="0"/>
                      <a:t>
10%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 b="0" i="0" u="none" strike="noStrike" baseline="0" smtClean="0">
                        <a:effectLst/>
                      </a:rPr>
                      <a:t>Species 4</a:t>
                    </a:r>
                    <a:r>
                      <a:rPr lang="en-US" sz="1000" dirty="0"/>
                      <a:t>
8%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9723919564497E-2"/>
          <c:y val="5.3426990496990852E-2"/>
          <c:w val="0.88207461075753502"/>
          <c:h val="0.812833465658287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Species 1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Time 1</c:v>
                </c:pt>
                <c:pt idx="1">
                  <c:v>Time 2</c:v>
                </c:pt>
                <c:pt idx="2">
                  <c:v>Time 3</c:v>
                </c:pt>
                <c:pt idx="3">
                  <c:v>Time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64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Time 1</c:v>
                </c:pt>
                <c:pt idx="1">
                  <c:v>Time 2</c:v>
                </c:pt>
                <c:pt idx="2">
                  <c:v>Time 3</c:v>
                </c:pt>
                <c:pt idx="3">
                  <c:v>Time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10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Species 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Time 1</c:v>
                </c:pt>
                <c:pt idx="1">
                  <c:v>Time 2</c:v>
                </c:pt>
                <c:pt idx="2">
                  <c:v>Time 3</c:v>
                </c:pt>
                <c:pt idx="3">
                  <c:v>Time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Species 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Time 1</c:v>
                </c:pt>
                <c:pt idx="1">
                  <c:v>Time 2</c:v>
                </c:pt>
                <c:pt idx="2">
                  <c:v>Time 3</c:v>
                </c:pt>
                <c:pt idx="3">
                  <c:v>Time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28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Species 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Time 1</c:v>
                </c:pt>
                <c:pt idx="1">
                  <c:v>Time 2</c:v>
                </c:pt>
                <c:pt idx="2">
                  <c:v>Time 3</c:v>
                </c:pt>
                <c:pt idx="3">
                  <c:v>Time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20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912064"/>
        <c:axId val="289038336"/>
        <c:axId val="0"/>
      </c:bar3DChart>
      <c:catAx>
        <c:axId val="2299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289038336"/>
        <c:crosses val="autoZero"/>
        <c:auto val="1"/>
        <c:lblAlgn val="ctr"/>
        <c:lblOffset val="100"/>
        <c:noMultiLvlLbl val="0"/>
      </c:catAx>
      <c:valAx>
        <c:axId val="28903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22991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6930083165363"/>
          <c:y val="7.3827840267070594E-2"/>
          <c:w val="0.19108715103083784"/>
          <c:h val="0.43077869396625307"/>
        </c:manualLayout>
      </c:layout>
      <c:overlay val="0"/>
      <c:txPr>
        <a:bodyPr/>
        <a:lstStyle/>
        <a:p>
          <a:pPr>
            <a:defRPr sz="105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radial1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1DB8A13-6225-4061-8BE7-6AE5C06A9D70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smtClean="0"/>
            <a:t>Clinical ITS</a:t>
          </a:r>
        </a:p>
        <a:p>
          <a:r>
            <a:rPr lang="en-US" sz="900" baseline="0" dirty="0" smtClean="0"/>
            <a:t>488</a:t>
          </a:r>
          <a:endParaRPr lang="en-US" sz="900" baseline="0" dirty="0"/>
        </a:p>
      </dgm:t>
    </dgm:pt>
    <dgm:pt modelId="{5B68F81C-94D5-4C30-A8C0-261049DB5627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dirty="0" err="1" smtClean="0"/>
            <a:t>Aspergillus</a:t>
          </a:r>
          <a:endParaRPr lang="en-US" sz="900" dirty="0" smtClean="0"/>
        </a:p>
        <a:p>
          <a:r>
            <a:rPr lang="en-US" sz="900" baseline="0" dirty="0" smtClean="0"/>
            <a:t>341</a:t>
          </a:r>
          <a:endParaRPr lang="en-US" sz="900" baseline="0" dirty="0"/>
        </a:p>
      </dgm:t>
    </dgm:pt>
    <dgm:pt modelId="{EC912083-46BA-47EC-834F-B53C28E6D0BD}">
      <dgm:prSet phldrT="[Text]" custT="1"/>
      <dgm:spPr/>
      <dgm:t>
        <a:bodyPr/>
        <a:lstStyle/>
        <a:p>
          <a:r>
            <a:rPr lang="en-US" sz="1050" baseline="0" smtClean="0"/>
            <a:t>Stage 1</a:t>
          </a:r>
          <a:endParaRPr lang="en-US" sz="1050" baseline="0" dirty="0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 sz="1100">
            <a:solidFill>
              <a:schemeClr val="tx2">
                <a:lumMod val="50000"/>
              </a:schemeClr>
            </a:solidFill>
          </a:endParaRPr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 sz="1100">
            <a:solidFill>
              <a:schemeClr val="tx2">
                <a:lumMod val="50000"/>
              </a:schemeClr>
            </a:solidFill>
          </a:endParaRPr>
        </a:p>
      </dgm:t>
    </dgm:pt>
    <dgm:pt modelId="{6029C3EC-8287-4BB2-A3AE-C797D5B72E2D}" type="sibTrans" cxnId="{A0B116EC-5B63-4691-9323-4A82346E6531}">
      <dgm:prSet/>
      <dgm:spPr/>
      <dgm:t>
        <a:bodyPr/>
        <a:lstStyle/>
        <a:p>
          <a:endParaRPr lang="en-US" sz="1100">
            <a:solidFill>
              <a:schemeClr val="tx2">
                <a:lumMod val="50000"/>
              </a:schemeClr>
            </a:solidFill>
          </a:endParaRPr>
        </a:p>
      </dgm:t>
    </dgm:pt>
    <dgm:pt modelId="{FF290305-ABCE-4EF0-BC94-65F6281BDF15}" type="parTrans" cxnId="{A0B116EC-5B63-4691-9323-4A82346E6531}">
      <dgm:prSet custT="1"/>
      <dgm:spPr/>
      <dgm:t>
        <a:bodyPr/>
        <a:lstStyle/>
        <a:p>
          <a:endParaRPr lang="en-US" sz="100">
            <a:solidFill>
              <a:schemeClr val="tx2">
                <a:lumMod val="50000"/>
              </a:schemeClr>
            </a:solidFill>
          </a:endParaRPr>
        </a:p>
      </dgm:t>
    </dgm:pt>
    <dgm:pt modelId="{5E99ECD8-E2FB-4521-AED0-9A90FF19CBE3}" type="sibTrans" cxnId="{A837D273-7392-4AB2-A1EB-B0E9EB732A27}">
      <dgm:prSet/>
      <dgm:spPr/>
      <dgm:t>
        <a:bodyPr/>
        <a:lstStyle/>
        <a:p>
          <a:endParaRPr lang="en-US" sz="1100">
            <a:solidFill>
              <a:schemeClr val="tx2">
                <a:lumMod val="50000"/>
              </a:schemeClr>
            </a:solidFill>
          </a:endParaRPr>
        </a:p>
      </dgm:t>
    </dgm:pt>
    <dgm:pt modelId="{2F1F41A7-8F8A-4827-A279-FC6C97F182E0}" type="parTrans" cxnId="{A837D273-7392-4AB2-A1EB-B0E9EB732A27}">
      <dgm:prSet custT="1"/>
      <dgm:spPr/>
      <dgm:t>
        <a:bodyPr/>
        <a:lstStyle/>
        <a:p>
          <a:endParaRPr lang="en-US" sz="100">
            <a:solidFill>
              <a:schemeClr val="tx2">
                <a:lumMod val="50000"/>
              </a:schemeClr>
            </a:solidFill>
          </a:endParaRPr>
        </a:p>
      </dgm:t>
    </dgm:pt>
    <dgm:pt modelId="{84B9681E-6DB1-407A-B6B9-CED80651D2E3}">
      <dgm:prSet phldrT="[Text]" custT="1"/>
      <dgm:spPr>
        <a:solidFill>
          <a:srgbClr val="00B050"/>
        </a:solidFill>
      </dgm:spPr>
      <dgm:t>
        <a:bodyPr lIns="91440"/>
        <a:lstStyle/>
        <a:p>
          <a:pPr marL="0" indent="0">
            <a:tabLst/>
          </a:pPr>
          <a:r>
            <a:rPr lang="en-US" sz="800" dirty="0" err="1" smtClean="0"/>
            <a:t>Penicillium</a:t>
          </a:r>
          <a:endParaRPr lang="en-US" sz="800" dirty="0" smtClean="0"/>
        </a:p>
        <a:p>
          <a:pPr marL="0" indent="0">
            <a:tabLst/>
          </a:pPr>
          <a:r>
            <a:rPr lang="en-US" sz="800" baseline="0" dirty="0" smtClean="0"/>
            <a:t>430</a:t>
          </a:r>
          <a:endParaRPr lang="en-US" sz="800" baseline="0" dirty="0"/>
        </a:p>
      </dgm:t>
    </dgm:pt>
    <dgm:pt modelId="{9503BEBE-3C25-45F6-B808-3253BDD8E58F}" type="parTrans" cxnId="{D88AAB50-F15D-4623-AEFF-72D19D7ABE44}">
      <dgm:prSet custT="1"/>
      <dgm:spPr/>
      <dgm:t>
        <a:bodyPr/>
        <a:lstStyle/>
        <a:p>
          <a:endParaRPr lang="en-GB" sz="100"/>
        </a:p>
      </dgm:t>
    </dgm:pt>
    <dgm:pt modelId="{7B72D87D-C130-43FB-8690-E0495D6C63EC}" type="sibTrans" cxnId="{D88AAB50-F15D-4623-AEFF-72D19D7ABE44}">
      <dgm:prSet/>
      <dgm:spPr/>
      <dgm:t>
        <a:bodyPr/>
        <a:lstStyle/>
        <a:p>
          <a:endParaRPr lang="en-GB" sz="1100"/>
        </a:p>
      </dgm:t>
    </dgm:pt>
    <dgm:pt modelId="{8292C3F2-BD10-48F9-B70C-C8C33A837A8D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800" dirty="0" err="1" smtClean="0"/>
            <a:t>Genbank</a:t>
          </a:r>
          <a:endParaRPr lang="en-US" sz="800" dirty="0" smtClean="0"/>
        </a:p>
        <a:p>
          <a:r>
            <a:rPr lang="en-US" sz="800" baseline="0" dirty="0" smtClean="0"/>
            <a:t>+++</a:t>
          </a:r>
          <a:endParaRPr lang="en-US" sz="800" baseline="0" dirty="0"/>
        </a:p>
      </dgm:t>
    </dgm:pt>
    <dgm:pt modelId="{827D191E-F8B4-4E59-9CB6-F783CAB4C3CC}" type="parTrans" cxnId="{A0F2798F-E83F-4179-A831-48E4486CBD6C}">
      <dgm:prSet custT="1"/>
      <dgm:spPr/>
      <dgm:t>
        <a:bodyPr/>
        <a:lstStyle/>
        <a:p>
          <a:endParaRPr lang="en-GB" sz="100"/>
        </a:p>
      </dgm:t>
    </dgm:pt>
    <dgm:pt modelId="{3AF2BDA9-811D-444A-A241-BFC42643F10B}" type="sibTrans" cxnId="{A0F2798F-E83F-4179-A831-48E4486CBD6C}">
      <dgm:prSet/>
      <dgm:spPr/>
      <dgm:t>
        <a:bodyPr/>
        <a:lstStyle/>
        <a:p>
          <a:endParaRPr lang="en-GB" sz="1100"/>
        </a:p>
      </dgm:t>
    </dgm:pt>
    <dgm:pt modelId="{E2F6AB1C-CA16-4091-9D1A-D3590EA65E78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800" dirty="0" err="1" smtClean="0"/>
            <a:t>Mycosphaerella</a:t>
          </a:r>
          <a:endParaRPr lang="en-US" sz="800" dirty="0" smtClean="0"/>
        </a:p>
        <a:p>
          <a:r>
            <a:rPr lang="en-US" sz="800" baseline="0" dirty="0" smtClean="0"/>
            <a:t>117</a:t>
          </a:r>
          <a:endParaRPr lang="en-US" sz="800" baseline="0" dirty="0"/>
        </a:p>
      </dgm:t>
    </dgm:pt>
    <dgm:pt modelId="{A5C282A5-B0C8-4376-8CB6-C9087F8D19E6}" type="parTrans" cxnId="{C11587BC-D91B-4217-ACE5-467159CAFEA5}">
      <dgm:prSet custT="1"/>
      <dgm:spPr/>
      <dgm:t>
        <a:bodyPr/>
        <a:lstStyle/>
        <a:p>
          <a:endParaRPr lang="en-GB" sz="100"/>
        </a:p>
      </dgm:t>
    </dgm:pt>
    <dgm:pt modelId="{17CD5333-9A20-4087-800B-36FB94CAA201}" type="sibTrans" cxnId="{C11587BC-D91B-4217-ACE5-467159CAFEA5}">
      <dgm:prSet/>
      <dgm:spPr/>
      <dgm:t>
        <a:bodyPr/>
        <a:lstStyle/>
        <a:p>
          <a:endParaRPr lang="en-GB" sz="1100"/>
        </a:p>
      </dgm:t>
    </dgm:pt>
    <dgm:pt modelId="{EDCD0525-2EC5-4557-84C2-8B3D96549DD1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800" dirty="0" err="1" smtClean="0"/>
            <a:t>Colletotrichum</a:t>
          </a:r>
          <a:endParaRPr lang="en-US" sz="800" dirty="0" smtClean="0"/>
        </a:p>
        <a:p>
          <a:r>
            <a:rPr lang="en-US" sz="800" baseline="0" dirty="0" smtClean="0"/>
            <a:t>452</a:t>
          </a:r>
          <a:endParaRPr lang="en-US" sz="800" baseline="0" dirty="0"/>
        </a:p>
      </dgm:t>
    </dgm:pt>
    <dgm:pt modelId="{03C9AF0B-A650-4756-B8F7-0BC4A4E27F34}" type="parTrans" cxnId="{ABE0E2DB-33D4-416A-83A4-950B19E8DBFA}">
      <dgm:prSet custT="1"/>
      <dgm:spPr/>
      <dgm:t>
        <a:bodyPr/>
        <a:lstStyle/>
        <a:p>
          <a:endParaRPr lang="en-GB" sz="100"/>
        </a:p>
      </dgm:t>
    </dgm:pt>
    <dgm:pt modelId="{9D4AD587-0E60-4604-AA64-A81A62C00F59}" type="sibTrans" cxnId="{ABE0E2DB-33D4-416A-83A4-950B19E8DBFA}">
      <dgm:prSet/>
      <dgm:spPr/>
      <dgm:t>
        <a:bodyPr/>
        <a:lstStyle/>
        <a:p>
          <a:endParaRPr lang="en-GB" sz="1100"/>
        </a:p>
      </dgm:t>
    </dgm:pt>
    <dgm:pt modelId="{59DB7063-DD97-4172-AF68-92F52510F027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800" dirty="0" err="1" smtClean="0"/>
            <a:t>Calonectria</a:t>
          </a:r>
          <a:endParaRPr lang="en-US" sz="800" dirty="0" smtClean="0"/>
        </a:p>
        <a:p>
          <a:r>
            <a:rPr lang="en-US" sz="800" baseline="0" dirty="0" smtClean="0"/>
            <a:t>160</a:t>
          </a:r>
          <a:endParaRPr lang="en-US" sz="800" baseline="0" dirty="0"/>
        </a:p>
      </dgm:t>
    </dgm:pt>
    <dgm:pt modelId="{901D182E-772D-43B3-8FD2-327E5E2289FE}" type="parTrans" cxnId="{F23AC20C-5198-43AA-A48A-F82E53153876}">
      <dgm:prSet custT="1"/>
      <dgm:spPr/>
      <dgm:t>
        <a:bodyPr/>
        <a:lstStyle/>
        <a:p>
          <a:endParaRPr lang="en-GB" sz="100"/>
        </a:p>
      </dgm:t>
    </dgm:pt>
    <dgm:pt modelId="{27E047DD-7F00-4624-8699-85CDF0CCD2F6}" type="sibTrans" cxnId="{F23AC20C-5198-43AA-A48A-F82E53153876}">
      <dgm:prSet/>
      <dgm:spPr/>
      <dgm:t>
        <a:bodyPr/>
        <a:lstStyle/>
        <a:p>
          <a:endParaRPr lang="en-GB" sz="1100"/>
        </a:p>
      </dgm:t>
    </dgm:pt>
    <dgm:pt modelId="{1520F27E-E037-4B81-8758-C25D333D4EA9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800" dirty="0" err="1" smtClean="0"/>
            <a:t>Phytophtora</a:t>
          </a:r>
          <a:endParaRPr lang="en-US" sz="800" dirty="0" smtClean="0"/>
        </a:p>
        <a:p>
          <a:r>
            <a:rPr lang="en-US" sz="800" baseline="0" dirty="0" smtClean="0"/>
            <a:t>77</a:t>
          </a:r>
          <a:endParaRPr lang="en-US" sz="800" baseline="0" dirty="0"/>
        </a:p>
      </dgm:t>
    </dgm:pt>
    <dgm:pt modelId="{D934A816-4328-48E0-846D-83996F216CE9}" type="parTrans" cxnId="{D0498269-5D2E-4BCC-9735-6019720D94DF}">
      <dgm:prSet custT="1"/>
      <dgm:spPr/>
      <dgm:t>
        <a:bodyPr/>
        <a:lstStyle/>
        <a:p>
          <a:endParaRPr lang="en-GB" sz="100"/>
        </a:p>
      </dgm:t>
    </dgm:pt>
    <dgm:pt modelId="{8618B5E6-25CE-49C7-9274-46EEA356B558}" type="sibTrans" cxnId="{D0498269-5D2E-4BCC-9735-6019720D94DF}">
      <dgm:prSet/>
      <dgm:spPr/>
      <dgm:t>
        <a:bodyPr/>
        <a:lstStyle/>
        <a:p>
          <a:endParaRPr lang="en-GB" sz="1100"/>
        </a:p>
      </dgm:t>
    </dgm:pt>
    <dgm:pt modelId="{3C103D91-CA6C-490C-B1BD-CAD009F1C082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800" dirty="0" smtClean="0"/>
            <a:t>MLST</a:t>
          </a:r>
        </a:p>
        <a:p>
          <a:r>
            <a:rPr lang="en-US" sz="800" dirty="0" err="1" smtClean="0"/>
            <a:t>Fusarium</a:t>
          </a:r>
          <a:endParaRPr lang="en-US" sz="800" dirty="0" smtClean="0"/>
        </a:p>
        <a:p>
          <a:r>
            <a:rPr lang="en-US" sz="800" dirty="0" smtClean="0"/>
            <a:t>1365</a:t>
          </a:r>
        </a:p>
      </dgm:t>
    </dgm:pt>
    <dgm:pt modelId="{CF2A4730-A112-4EF6-A9FD-9A474E96010B}" type="parTrans" cxnId="{30339236-94E9-48D8-A07A-F3B83792D05B}">
      <dgm:prSet custT="1"/>
      <dgm:spPr/>
      <dgm:t>
        <a:bodyPr/>
        <a:lstStyle/>
        <a:p>
          <a:endParaRPr lang="en-GB" sz="100"/>
        </a:p>
      </dgm:t>
    </dgm:pt>
    <dgm:pt modelId="{E2833BCB-C099-44B6-9869-2FAE2D286847}" type="sibTrans" cxnId="{30339236-94E9-48D8-A07A-F3B83792D05B}">
      <dgm:prSet/>
      <dgm:spPr/>
      <dgm:t>
        <a:bodyPr/>
        <a:lstStyle/>
        <a:p>
          <a:endParaRPr lang="en-GB" sz="1100"/>
        </a:p>
      </dgm:t>
    </dgm:pt>
    <dgm:pt modelId="{9AE3214C-3C97-45D2-BB6C-18025E411476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800" dirty="0" err="1" smtClean="0"/>
            <a:t>Phoma</a:t>
          </a:r>
          <a:endParaRPr lang="en-US" sz="800" dirty="0" smtClean="0"/>
        </a:p>
        <a:p>
          <a:r>
            <a:rPr lang="en-US" sz="800" baseline="0" dirty="0" smtClean="0"/>
            <a:t>309</a:t>
          </a:r>
          <a:endParaRPr lang="en-US" sz="800" baseline="0" dirty="0"/>
        </a:p>
      </dgm:t>
    </dgm:pt>
    <dgm:pt modelId="{6737BC76-71A8-41F4-871B-6B1E49DF2BA8}" type="parTrans" cxnId="{E9759B94-4E8A-4223-913B-39F0A1A62961}">
      <dgm:prSet custT="1"/>
      <dgm:spPr/>
      <dgm:t>
        <a:bodyPr/>
        <a:lstStyle/>
        <a:p>
          <a:endParaRPr lang="en-GB" sz="100"/>
        </a:p>
      </dgm:t>
    </dgm:pt>
    <dgm:pt modelId="{A308F18F-1878-489D-BED1-00C3C9EDA5BB}" type="sibTrans" cxnId="{E9759B94-4E8A-4223-913B-39F0A1A62961}">
      <dgm:prSet/>
      <dgm:spPr/>
      <dgm:t>
        <a:bodyPr/>
        <a:lstStyle/>
        <a:p>
          <a:endParaRPr lang="en-GB" sz="1100"/>
        </a:p>
      </dgm:t>
    </dgm:pt>
    <dgm:pt modelId="{DC2D6D76-026B-4E44-8242-DAECA4D78126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800" dirty="0" smtClean="0"/>
            <a:t>CBS</a:t>
          </a:r>
        </a:p>
        <a:p>
          <a:r>
            <a:rPr lang="en-US" sz="800" baseline="0" dirty="0" smtClean="0"/>
            <a:t>26098</a:t>
          </a:r>
          <a:endParaRPr lang="en-US" sz="800" baseline="0" dirty="0"/>
        </a:p>
      </dgm:t>
    </dgm:pt>
    <dgm:pt modelId="{FA884977-A61C-43C9-AE01-69D60E7EC164}" type="parTrans" cxnId="{A36B4844-C59F-4D54-B5DE-EDFFBB451384}">
      <dgm:prSet custT="1"/>
      <dgm:spPr/>
      <dgm:t>
        <a:bodyPr/>
        <a:lstStyle/>
        <a:p>
          <a:endParaRPr lang="en-GB" sz="100"/>
        </a:p>
      </dgm:t>
    </dgm:pt>
    <dgm:pt modelId="{399C0CF9-8AB0-454C-B164-589312F77B7F}" type="sibTrans" cxnId="{A36B4844-C59F-4D54-B5DE-EDFFBB451384}">
      <dgm:prSet/>
      <dgm:spPr/>
      <dgm:t>
        <a:bodyPr/>
        <a:lstStyle/>
        <a:p>
          <a:endParaRPr lang="en-GB" sz="1100"/>
        </a:p>
      </dgm:t>
    </dgm:pt>
    <dgm:pt modelId="{DA562442-6A42-4D7F-88BC-8B610D7B467F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err="1" smtClean="0"/>
            <a:t>FunBOL</a:t>
          </a:r>
          <a:endParaRPr lang="en-US" sz="900" baseline="0" dirty="0" smtClean="0"/>
        </a:p>
        <a:p>
          <a:r>
            <a:rPr lang="en-US" sz="900" baseline="0" dirty="0" smtClean="0"/>
            <a:t>4366</a:t>
          </a:r>
          <a:endParaRPr lang="en-US" sz="900" baseline="0" dirty="0"/>
        </a:p>
      </dgm:t>
    </dgm:pt>
    <dgm:pt modelId="{B3A58849-C70A-4FE6-A781-3A7C08B58496}" type="parTrans" cxnId="{54BB23DE-8E2C-439A-A0C0-B338D304D7CF}">
      <dgm:prSet/>
      <dgm:spPr/>
      <dgm:t>
        <a:bodyPr/>
        <a:lstStyle/>
        <a:p>
          <a:endParaRPr lang="en-GB"/>
        </a:p>
      </dgm:t>
    </dgm:pt>
    <dgm:pt modelId="{414ED104-1F45-4F45-B0FE-FF686FB3C08B}" type="sibTrans" cxnId="{54BB23DE-8E2C-439A-A0C0-B338D304D7CF}">
      <dgm:prSet/>
      <dgm:spPr/>
      <dgm:t>
        <a:bodyPr/>
        <a:lstStyle/>
        <a:p>
          <a:endParaRPr lang="en-GB"/>
        </a:p>
      </dgm:t>
    </dgm:pt>
    <dgm:pt modelId="{DD520689-0059-4873-A3BB-760E78A12D28}">
      <dgm:prSet phldrT="[Text]" custT="1"/>
      <dgm:spPr>
        <a:solidFill>
          <a:srgbClr val="FFC000"/>
        </a:solidFill>
      </dgm:spPr>
      <dgm:t>
        <a:bodyPr lIns="91440"/>
        <a:lstStyle/>
        <a:p>
          <a:r>
            <a:rPr lang="en-US" sz="900" baseline="0" dirty="0" smtClean="0"/>
            <a:t>BOLD</a:t>
          </a:r>
          <a:endParaRPr lang="en-US" sz="900" baseline="0" dirty="0"/>
        </a:p>
      </dgm:t>
    </dgm:pt>
    <dgm:pt modelId="{946B7A4C-093F-4019-8964-6BD81850A22A}" type="parTrans" cxnId="{58811615-190D-4AE1-8A6A-84676E228D53}">
      <dgm:prSet/>
      <dgm:spPr/>
      <dgm:t>
        <a:bodyPr/>
        <a:lstStyle/>
        <a:p>
          <a:endParaRPr lang="en-GB"/>
        </a:p>
      </dgm:t>
    </dgm:pt>
    <dgm:pt modelId="{52F273B5-C946-4B36-AC15-D3C16CF8D153}" type="sibTrans" cxnId="{58811615-190D-4AE1-8A6A-84676E228D53}">
      <dgm:prSet/>
      <dgm:spPr/>
      <dgm:t>
        <a:bodyPr/>
        <a:lstStyle/>
        <a:p>
          <a:endParaRPr lang="en-GB"/>
        </a:p>
      </dgm:t>
    </dgm:pt>
    <dgm:pt modelId="{083AC1FC-1BC3-4F47-9961-678C3F938E67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smtClean="0"/>
            <a:t>Yeasts</a:t>
          </a:r>
        </a:p>
        <a:p>
          <a:r>
            <a:rPr lang="en-US" sz="900" baseline="0" dirty="0" smtClean="0"/>
            <a:t>1365</a:t>
          </a:r>
          <a:endParaRPr lang="en-US" sz="900" baseline="0" dirty="0"/>
        </a:p>
      </dgm:t>
    </dgm:pt>
    <dgm:pt modelId="{1719508D-EC27-4C6E-A598-4DF335B75AE6}" type="parTrans" cxnId="{4CA8AAA7-8C5B-4105-ACA7-6F13665044C3}">
      <dgm:prSet/>
      <dgm:spPr/>
      <dgm:t>
        <a:bodyPr/>
        <a:lstStyle/>
        <a:p>
          <a:endParaRPr lang="en-GB"/>
        </a:p>
      </dgm:t>
    </dgm:pt>
    <dgm:pt modelId="{FBF70EC9-3C5F-422E-9D11-1294FB438AD5}" type="sibTrans" cxnId="{4CA8AAA7-8C5B-4105-ACA7-6F13665044C3}">
      <dgm:prSet/>
      <dgm:spPr/>
      <dgm:t>
        <a:bodyPr/>
        <a:lstStyle/>
        <a:p>
          <a:endParaRPr lang="en-GB"/>
        </a:p>
      </dgm:t>
    </dgm:pt>
    <dgm:pt modelId="{3E31A8AF-1476-4093-BEBE-2787F5DCA490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smtClean="0"/>
            <a:t>Indoor molds</a:t>
          </a:r>
        </a:p>
        <a:p>
          <a:r>
            <a:rPr lang="en-US" sz="900" baseline="0" dirty="0" smtClean="0"/>
            <a:t>1646</a:t>
          </a:r>
          <a:endParaRPr lang="en-US" sz="900" baseline="0" dirty="0"/>
        </a:p>
      </dgm:t>
    </dgm:pt>
    <dgm:pt modelId="{67CA5823-2284-432A-9F99-80202821DC77}" type="parTrans" cxnId="{C2BF4860-E84B-41F6-BE98-5978BC2F11A5}">
      <dgm:prSet/>
      <dgm:spPr/>
      <dgm:t>
        <a:bodyPr/>
        <a:lstStyle/>
        <a:p>
          <a:endParaRPr lang="en-GB"/>
        </a:p>
      </dgm:t>
    </dgm:pt>
    <dgm:pt modelId="{3E6E72DD-36B5-427F-A709-ADB09938566C}" type="sibTrans" cxnId="{C2BF4860-E84B-41F6-BE98-5978BC2F11A5}">
      <dgm:prSet/>
      <dgm:spPr/>
      <dgm:t>
        <a:bodyPr/>
        <a:lstStyle/>
        <a:p>
          <a:endParaRPr lang="en-GB"/>
        </a:p>
      </dgm:t>
    </dgm:pt>
    <dgm:pt modelId="{89FE2997-2386-4AEC-BA65-3D2C02B88864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 lIns="91440"/>
        <a:lstStyle/>
        <a:p>
          <a:r>
            <a:rPr lang="en-US" sz="900" baseline="0" dirty="0" smtClean="0"/>
            <a:t>Pasteur</a:t>
          </a:r>
        </a:p>
        <a:p>
          <a:r>
            <a:rPr lang="en-US" sz="900" baseline="0" dirty="0" smtClean="0"/>
            <a:t>-+5000</a:t>
          </a:r>
          <a:endParaRPr lang="en-US" sz="900" baseline="0" dirty="0"/>
        </a:p>
      </dgm:t>
    </dgm:pt>
    <dgm:pt modelId="{75A7EE33-2840-49B0-BECB-867537E353E1}" type="parTrans" cxnId="{0274E041-F2B7-40F0-8C23-FE70642DF20D}">
      <dgm:prSet/>
      <dgm:spPr/>
      <dgm:t>
        <a:bodyPr/>
        <a:lstStyle/>
        <a:p>
          <a:endParaRPr lang="en-GB"/>
        </a:p>
      </dgm:t>
    </dgm:pt>
    <dgm:pt modelId="{E5863F98-8D3D-42D5-A362-D05CD9670F32}" type="sibTrans" cxnId="{0274E041-F2B7-40F0-8C23-FE70642DF20D}">
      <dgm:prSet/>
      <dgm:spPr/>
      <dgm:t>
        <a:bodyPr/>
        <a:lstStyle/>
        <a:p>
          <a:endParaRPr lang="en-GB"/>
        </a:p>
      </dgm:t>
    </dgm:pt>
    <dgm:pt modelId="{363C0EDB-3ABC-4C1F-8378-C68525FC0DD4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err="1" smtClean="0"/>
            <a:t>Ceratocystis</a:t>
          </a:r>
          <a:endParaRPr lang="en-US" sz="900" baseline="0" dirty="0" smtClean="0"/>
        </a:p>
        <a:p>
          <a:r>
            <a:rPr lang="en-US" sz="900" baseline="0" dirty="0" smtClean="0"/>
            <a:t>92</a:t>
          </a:r>
          <a:endParaRPr lang="en-US" sz="900" baseline="0" dirty="0"/>
        </a:p>
      </dgm:t>
    </dgm:pt>
    <dgm:pt modelId="{D6189B0B-E7A4-4F2E-8C14-98A67C88402A}" type="parTrans" cxnId="{67203877-C396-487D-88F6-2B7E51D6596B}">
      <dgm:prSet/>
      <dgm:spPr/>
      <dgm:t>
        <a:bodyPr/>
        <a:lstStyle/>
        <a:p>
          <a:endParaRPr lang="en-GB"/>
        </a:p>
      </dgm:t>
    </dgm:pt>
    <dgm:pt modelId="{1BA08E24-7D9D-4624-9162-96CE8C616134}" type="sibTrans" cxnId="{67203877-C396-487D-88F6-2B7E51D6596B}">
      <dgm:prSet/>
      <dgm:spPr/>
      <dgm:t>
        <a:bodyPr/>
        <a:lstStyle/>
        <a:p>
          <a:endParaRPr lang="en-GB"/>
        </a:p>
      </dgm:t>
    </dgm:pt>
    <dgm:pt modelId="{1EC7F964-F9E8-4E84-A93B-87819BF21BA5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err="1" smtClean="0"/>
            <a:t>Monilinia</a:t>
          </a:r>
          <a:endParaRPr lang="en-US" sz="900" baseline="0" dirty="0" smtClean="0"/>
        </a:p>
        <a:p>
          <a:r>
            <a:rPr lang="en-US" sz="900" baseline="0" dirty="0" smtClean="0"/>
            <a:t>54</a:t>
          </a:r>
          <a:endParaRPr lang="en-US" sz="900" baseline="0" dirty="0"/>
        </a:p>
      </dgm:t>
    </dgm:pt>
    <dgm:pt modelId="{92811A92-3B48-45DF-86AA-E0D5DABF4939}" type="parTrans" cxnId="{158DC7A1-09E7-48A8-8B99-9AE3EF4042BF}">
      <dgm:prSet/>
      <dgm:spPr/>
      <dgm:t>
        <a:bodyPr/>
        <a:lstStyle/>
        <a:p>
          <a:endParaRPr lang="en-GB"/>
        </a:p>
      </dgm:t>
    </dgm:pt>
    <dgm:pt modelId="{91A2E3A8-FCD3-4973-97ED-D10EB5314250}" type="sibTrans" cxnId="{158DC7A1-09E7-48A8-8B99-9AE3EF4042BF}">
      <dgm:prSet/>
      <dgm:spPr/>
      <dgm:t>
        <a:bodyPr/>
        <a:lstStyle/>
        <a:p>
          <a:endParaRPr lang="en-GB"/>
        </a:p>
      </dgm:t>
    </dgm:pt>
    <dgm:pt modelId="{8BE471E1-41A0-4426-B72D-D24745353ED6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err="1" smtClean="0"/>
            <a:t>Stenocarplella</a:t>
          </a:r>
          <a:endParaRPr lang="en-US" sz="900" baseline="0" dirty="0" smtClean="0"/>
        </a:p>
        <a:p>
          <a:r>
            <a:rPr lang="en-US" sz="900" baseline="0" dirty="0" smtClean="0"/>
            <a:t>32</a:t>
          </a:r>
          <a:endParaRPr lang="en-US" sz="900" baseline="0" dirty="0"/>
        </a:p>
      </dgm:t>
    </dgm:pt>
    <dgm:pt modelId="{DC24956D-92C4-4254-A05E-55E48232B62F}" type="parTrans" cxnId="{278F2078-CEF5-415A-AEA7-80C66E269C40}">
      <dgm:prSet/>
      <dgm:spPr/>
      <dgm:t>
        <a:bodyPr/>
        <a:lstStyle/>
        <a:p>
          <a:endParaRPr lang="en-GB"/>
        </a:p>
      </dgm:t>
    </dgm:pt>
    <dgm:pt modelId="{92955007-B271-4D3F-BAE4-B1919B46BCC7}" type="sibTrans" cxnId="{278F2078-CEF5-415A-AEA7-80C66E269C40}">
      <dgm:prSet/>
      <dgm:spPr/>
      <dgm:t>
        <a:bodyPr/>
        <a:lstStyle/>
        <a:p>
          <a:endParaRPr lang="en-GB"/>
        </a:p>
      </dgm:t>
    </dgm:pt>
    <dgm:pt modelId="{3F3AAAB0-36A3-4068-B90F-B3D5FE65ED0A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err="1" smtClean="0"/>
            <a:t>Russula</a:t>
          </a:r>
          <a:endParaRPr lang="en-US" sz="900" baseline="0" dirty="0" smtClean="0"/>
        </a:p>
        <a:p>
          <a:r>
            <a:rPr lang="en-US" sz="900" baseline="0" dirty="0" smtClean="0"/>
            <a:t>608</a:t>
          </a:r>
          <a:endParaRPr lang="en-US" sz="900" baseline="0" dirty="0"/>
        </a:p>
      </dgm:t>
    </dgm:pt>
    <dgm:pt modelId="{3282FEDC-3F1B-4B06-85BD-5849A2B3F9FE}" type="parTrans" cxnId="{B6C69037-012E-4C96-AF48-76E97B7C7D4F}">
      <dgm:prSet/>
      <dgm:spPr/>
      <dgm:t>
        <a:bodyPr/>
        <a:lstStyle/>
        <a:p>
          <a:endParaRPr lang="en-GB"/>
        </a:p>
      </dgm:t>
    </dgm:pt>
    <dgm:pt modelId="{36B1FC4A-FE14-44B8-8668-E1BB25D91F86}" type="sibTrans" cxnId="{B6C69037-012E-4C96-AF48-76E97B7C7D4F}">
      <dgm:prSet/>
      <dgm:spPr/>
      <dgm:t>
        <a:bodyPr/>
        <a:lstStyle/>
        <a:p>
          <a:endParaRPr lang="en-GB"/>
        </a:p>
      </dgm:t>
    </dgm:pt>
    <dgm:pt modelId="{756B7340-2807-4D9D-B79B-385C80612F5A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err="1" smtClean="0"/>
            <a:t>Dermatophytes</a:t>
          </a:r>
          <a:endParaRPr lang="en-US" sz="900" baseline="0" dirty="0" smtClean="0"/>
        </a:p>
        <a:p>
          <a:r>
            <a:rPr lang="en-US" sz="900" baseline="0" dirty="0" smtClean="0"/>
            <a:t>378</a:t>
          </a:r>
          <a:endParaRPr lang="en-US" sz="900" baseline="0" dirty="0"/>
        </a:p>
      </dgm:t>
    </dgm:pt>
    <dgm:pt modelId="{47C13305-E07F-48F4-B00A-ADF20FF88852}" type="parTrans" cxnId="{09DB9F06-FA43-4E85-977D-AA5CA5E40068}">
      <dgm:prSet/>
      <dgm:spPr/>
      <dgm:t>
        <a:bodyPr/>
        <a:lstStyle/>
        <a:p>
          <a:endParaRPr lang="en-GB"/>
        </a:p>
      </dgm:t>
    </dgm:pt>
    <dgm:pt modelId="{A8E9BED7-0302-41A3-ABA0-C138857EE0D6}" type="sibTrans" cxnId="{09DB9F06-FA43-4E85-977D-AA5CA5E40068}">
      <dgm:prSet/>
      <dgm:spPr/>
      <dgm:t>
        <a:bodyPr/>
        <a:lstStyle/>
        <a:p>
          <a:endParaRPr lang="en-GB"/>
        </a:p>
      </dgm:t>
    </dgm:pt>
    <dgm:pt modelId="{7983EAB5-34B3-415C-82CB-6FB804845929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err="1" smtClean="0"/>
            <a:t>Phaeoacremonium</a:t>
          </a:r>
          <a:endParaRPr lang="en-US" sz="900" baseline="0" dirty="0" smtClean="0"/>
        </a:p>
        <a:p>
          <a:r>
            <a:rPr lang="en-US" sz="900" baseline="0" dirty="0" smtClean="0"/>
            <a:t>30</a:t>
          </a:r>
          <a:endParaRPr lang="en-US" sz="900" baseline="0" dirty="0"/>
        </a:p>
      </dgm:t>
    </dgm:pt>
    <dgm:pt modelId="{AB6DC3C9-2FD3-4AE3-9282-7DDF9FAF983C}" type="parTrans" cxnId="{8FB9186C-0577-490A-AACD-A17AED7F299B}">
      <dgm:prSet/>
      <dgm:spPr/>
      <dgm:t>
        <a:bodyPr/>
        <a:lstStyle/>
        <a:p>
          <a:endParaRPr lang="en-GB"/>
        </a:p>
      </dgm:t>
    </dgm:pt>
    <dgm:pt modelId="{9375D4B5-E292-4DF5-9E8C-7C468195A499}" type="sibTrans" cxnId="{8FB9186C-0577-490A-AACD-A17AED7F299B}">
      <dgm:prSet/>
      <dgm:spPr/>
      <dgm:t>
        <a:bodyPr/>
        <a:lstStyle/>
        <a:p>
          <a:endParaRPr lang="en-GB"/>
        </a:p>
      </dgm:t>
    </dgm:pt>
    <dgm:pt modelId="{558D66B6-3C8B-4761-AC43-17759094BF0E}">
      <dgm:prSet phldrT="[Text]" custT="1"/>
      <dgm:spPr>
        <a:solidFill>
          <a:srgbClr val="00B050"/>
        </a:solidFill>
      </dgm:spPr>
      <dgm:t>
        <a:bodyPr lIns="91440"/>
        <a:lstStyle/>
        <a:p>
          <a:r>
            <a:rPr lang="en-US" sz="900" baseline="0" dirty="0" smtClean="0"/>
            <a:t>Medical</a:t>
          </a:r>
        </a:p>
        <a:p>
          <a:r>
            <a:rPr lang="en-US" sz="900" baseline="0" dirty="0" smtClean="0"/>
            <a:t>315</a:t>
          </a:r>
          <a:endParaRPr lang="en-US" sz="900" baseline="0" dirty="0"/>
        </a:p>
      </dgm:t>
    </dgm:pt>
    <dgm:pt modelId="{25B43E53-1A7A-4E51-BE03-A3AD146B35A8}" type="parTrans" cxnId="{91F6CAE6-B649-4CCA-9184-E0A8989B42A0}">
      <dgm:prSet/>
      <dgm:spPr/>
      <dgm:t>
        <a:bodyPr/>
        <a:lstStyle/>
        <a:p>
          <a:endParaRPr lang="en-GB"/>
        </a:p>
      </dgm:t>
    </dgm:pt>
    <dgm:pt modelId="{BEC16052-66B8-4D54-B114-0C206B83C462}" type="sibTrans" cxnId="{91F6CAE6-B649-4CCA-9184-E0A8989B42A0}">
      <dgm:prSet/>
      <dgm:spPr/>
      <dgm:t>
        <a:bodyPr/>
        <a:lstStyle/>
        <a:p>
          <a:endParaRPr lang="en-GB"/>
        </a:p>
      </dgm:t>
    </dgm:pt>
    <dgm:pt modelId="{A33D3C76-02F6-40FC-B765-E47FD0B3E885}">
      <dgm:prSet phldrT="[Text]"/>
      <dgm:spPr>
        <a:solidFill>
          <a:srgbClr val="00B050"/>
        </a:solidFill>
      </dgm:spPr>
      <dgm:t>
        <a:bodyPr lIns="91440"/>
        <a:lstStyle/>
        <a:p>
          <a:r>
            <a:rPr lang="en-US" baseline="0" dirty="0" smtClean="0"/>
            <a:t>CDC</a:t>
          </a:r>
          <a:endParaRPr lang="en-US" baseline="0" dirty="0"/>
        </a:p>
      </dgm:t>
    </dgm:pt>
    <dgm:pt modelId="{9E1CB409-C458-4EDA-B653-2F2CA19FFD84}" type="parTrans" cxnId="{6E6ECC53-05BE-4266-AE2A-8AF8C38F143D}">
      <dgm:prSet/>
      <dgm:spPr/>
      <dgm:t>
        <a:bodyPr/>
        <a:lstStyle/>
        <a:p>
          <a:endParaRPr lang="en-GB"/>
        </a:p>
      </dgm:t>
    </dgm:pt>
    <dgm:pt modelId="{5992D977-D957-4A74-AF5E-6BA956025E92}" type="sibTrans" cxnId="{6E6ECC53-05BE-4266-AE2A-8AF8C38F143D}">
      <dgm:prSet/>
      <dgm:spPr/>
      <dgm:t>
        <a:bodyPr/>
        <a:lstStyle/>
        <a:p>
          <a:endParaRPr lang="en-GB"/>
        </a:p>
      </dgm:t>
    </dgm:pt>
    <dgm:pt modelId="{9C33B48C-C9F5-4B1A-B607-3D625D211D9B}" type="pres">
      <dgm:prSet presAssocID="{1BAD8522-E1D8-4100-9F9C-B922C6893C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D64E75-E959-41B4-9419-FE2B3B17FB73}" type="pres">
      <dgm:prSet presAssocID="{EC912083-46BA-47EC-834F-B53C28E6D0BD}" presName="centerShape" presStyleLbl="node0" presStyleIdx="0" presStyleCnt="1"/>
      <dgm:spPr/>
      <dgm:t>
        <a:bodyPr/>
        <a:lstStyle/>
        <a:p>
          <a:endParaRPr lang="en-GB"/>
        </a:p>
      </dgm:t>
    </dgm:pt>
    <dgm:pt modelId="{73A84799-3349-43F4-AEFE-27EACE2BE18B}" type="pres">
      <dgm:prSet presAssocID="{2F1F41A7-8F8A-4827-A279-FC6C97F182E0}" presName="Name9" presStyleLbl="parChTrans1D2" presStyleIdx="0" presStyleCnt="24"/>
      <dgm:spPr/>
      <dgm:t>
        <a:bodyPr/>
        <a:lstStyle/>
        <a:p>
          <a:endParaRPr lang="en-GB"/>
        </a:p>
      </dgm:t>
    </dgm:pt>
    <dgm:pt modelId="{D642BE75-58F3-41D3-B738-39586E6BE620}" type="pres">
      <dgm:prSet presAssocID="{2F1F41A7-8F8A-4827-A279-FC6C97F182E0}" presName="connTx" presStyleLbl="parChTrans1D2" presStyleIdx="0" presStyleCnt="24"/>
      <dgm:spPr/>
      <dgm:t>
        <a:bodyPr/>
        <a:lstStyle/>
        <a:p>
          <a:endParaRPr lang="en-GB"/>
        </a:p>
      </dgm:t>
    </dgm:pt>
    <dgm:pt modelId="{DCD923BA-741E-4B95-AC03-007A7D98E8CB}" type="pres">
      <dgm:prSet presAssocID="{5B68F81C-94D5-4C30-A8C0-261049DB5627}" presName="node" presStyleLbl="node1" presStyleIdx="0" presStyleCnt="24" custScaleX="204996" custRadScaleRad="101314" custRadScaleInc="-10753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D7130F-D446-4008-990B-6260EB15449D}" type="pres">
      <dgm:prSet presAssocID="{9503BEBE-3C25-45F6-B808-3253BDD8E58F}" presName="Name9" presStyleLbl="parChTrans1D2" presStyleIdx="1" presStyleCnt="24"/>
      <dgm:spPr/>
      <dgm:t>
        <a:bodyPr/>
        <a:lstStyle/>
        <a:p>
          <a:endParaRPr lang="en-GB"/>
        </a:p>
      </dgm:t>
    </dgm:pt>
    <dgm:pt modelId="{111A7A85-46A2-426A-8CC6-E2BBD444B459}" type="pres">
      <dgm:prSet presAssocID="{9503BEBE-3C25-45F6-B808-3253BDD8E58F}" presName="connTx" presStyleLbl="parChTrans1D2" presStyleIdx="1" presStyleCnt="24"/>
      <dgm:spPr/>
      <dgm:t>
        <a:bodyPr/>
        <a:lstStyle/>
        <a:p>
          <a:endParaRPr lang="en-GB"/>
        </a:p>
      </dgm:t>
    </dgm:pt>
    <dgm:pt modelId="{B5D4DFB7-429F-47B4-A262-A9D7048E1DD9}" type="pres">
      <dgm:prSet presAssocID="{84B9681E-6DB1-407A-B6B9-CED80651D2E3}" presName="node" presStyleLbl="node1" presStyleIdx="1" presStyleCnt="24" custScaleX="193484" custRadScaleRad="102176" custRadScaleInc="-6569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C56952-0764-467D-A377-862293B534D1}" type="pres">
      <dgm:prSet presAssocID="{827D191E-F8B4-4E59-9CB6-F783CAB4C3CC}" presName="Name9" presStyleLbl="parChTrans1D2" presStyleIdx="2" presStyleCnt="24"/>
      <dgm:spPr/>
      <dgm:t>
        <a:bodyPr/>
        <a:lstStyle/>
        <a:p>
          <a:endParaRPr lang="en-GB"/>
        </a:p>
      </dgm:t>
    </dgm:pt>
    <dgm:pt modelId="{873CCB92-F252-452A-8FF2-5BC606488248}" type="pres">
      <dgm:prSet presAssocID="{827D191E-F8B4-4E59-9CB6-F783CAB4C3CC}" presName="connTx" presStyleLbl="parChTrans1D2" presStyleIdx="2" presStyleCnt="24"/>
      <dgm:spPr/>
      <dgm:t>
        <a:bodyPr/>
        <a:lstStyle/>
        <a:p>
          <a:endParaRPr lang="en-GB"/>
        </a:p>
      </dgm:t>
    </dgm:pt>
    <dgm:pt modelId="{1FD13010-FB11-464C-815D-62935C8E2D93}" type="pres">
      <dgm:prSet presAssocID="{8292C3F2-BD10-48F9-B70C-C8C33A837A8D}" presName="node" presStyleLbl="node1" presStyleIdx="2" presStyleCnt="24" custScaleX="174402" custRadScaleRad="107582" custRadScaleInc="-6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A02A11-CA50-4E02-A4E0-7206EAD48B8D}" type="pres">
      <dgm:prSet presAssocID="{A5C282A5-B0C8-4376-8CB6-C9087F8D19E6}" presName="Name9" presStyleLbl="parChTrans1D2" presStyleIdx="3" presStyleCnt="24"/>
      <dgm:spPr/>
      <dgm:t>
        <a:bodyPr/>
        <a:lstStyle/>
        <a:p>
          <a:endParaRPr lang="en-GB"/>
        </a:p>
      </dgm:t>
    </dgm:pt>
    <dgm:pt modelId="{1B590FB3-C74D-45A2-BFCE-DE97FC1C491E}" type="pres">
      <dgm:prSet presAssocID="{A5C282A5-B0C8-4376-8CB6-C9087F8D19E6}" presName="connTx" presStyleLbl="parChTrans1D2" presStyleIdx="3" presStyleCnt="24"/>
      <dgm:spPr/>
      <dgm:t>
        <a:bodyPr/>
        <a:lstStyle/>
        <a:p>
          <a:endParaRPr lang="en-GB"/>
        </a:p>
      </dgm:t>
    </dgm:pt>
    <dgm:pt modelId="{810FB311-620B-4FA1-8BAF-25167C173545}" type="pres">
      <dgm:prSet presAssocID="{E2F6AB1C-CA16-4091-9D1A-D3590EA65E78}" presName="node" presStyleLbl="node1" presStyleIdx="3" presStyleCnt="24" custScaleX="282725" custRadScaleRad="105970" custRadScaleInc="251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573BA5-7A53-4491-BC92-19D128A1EF88}" type="pres">
      <dgm:prSet presAssocID="{03C9AF0B-A650-4756-B8F7-0BC4A4E27F34}" presName="Name9" presStyleLbl="parChTrans1D2" presStyleIdx="4" presStyleCnt="24"/>
      <dgm:spPr/>
      <dgm:t>
        <a:bodyPr/>
        <a:lstStyle/>
        <a:p>
          <a:endParaRPr lang="en-GB"/>
        </a:p>
      </dgm:t>
    </dgm:pt>
    <dgm:pt modelId="{FEC57F61-F91B-4190-A8CD-4F7BEF1BD62D}" type="pres">
      <dgm:prSet presAssocID="{03C9AF0B-A650-4756-B8F7-0BC4A4E27F34}" presName="connTx" presStyleLbl="parChTrans1D2" presStyleIdx="4" presStyleCnt="24"/>
      <dgm:spPr/>
      <dgm:t>
        <a:bodyPr/>
        <a:lstStyle/>
        <a:p>
          <a:endParaRPr lang="en-GB"/>
        </a:p>
      </dgm:t>
    </dgm:pt>
    <dgm:pt modelId="{F217B2C0-6EDF-457F-A858-706DB580D722}" type="pres">
      <dgm:prSet presAssocID="{EDCD0525-2EC5-4557-84C2-8B3D96549DD1}" presName="node" presStyleLbl="node1" presStyleIdx="4" presStyleCnt="24" custScaleX="2589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DE0485-1254-471C-BC7F-7E919BD4C80B}" type="pres">
      <dgm:prSet presAssocID="{901D182E-772D-43B3-8FD2-327E5E2289FE}" presName="Name9" presStyleLbl="parChTrans1D2" presStyleIdx="5" presStyleCnt="24"/>
      <dgm:spPr/>
      <dgm:t>
        <a:bodyPr/>
        <a:lstStyle/>
        <a:p>
          <a:endParaRPr lang="en-GB"/>
        </a:p>
      </dgm:t>
    </dgm:pt>
    <dgm:pt modelId="{02E94940-0CA8-48BC-A2AB-7631B73D9DFE}" type="pres">
      <dgm:prSet presAssocID="{901D182E-772D-43B3-8FD2-327E5E2289FE}" presName="connTx" presStyleLbl="parChTrans1D2" presStyleIdx="5" presStyleCnt="24"/>
      <dgm:spPr/>
      <dgm:t>
        <a:bodyPr/>
        <a:lstStyle/>
        <a:p>
          <a:endParaRPr lang="en-GB"/>
        </a:p>
      </dgm:t>
    </dgm:pt>
    <dgm:pt modelId="{8C08F6B7-8009-4DF6-893B-73C72C82FD5F}" type="pres">
      <dgm:prSet presAssocID="{59DB7063-DD97-4172-AF68-92F52510F027}" presName="node" presStyleLbl="node1" presStyleIdx="5" presStyleCnt="24" custScaleX="2312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9E478A-C3CF-4E10-B858-4525C159BCEA}" type="pres">
      <dgm:prSet presAssocID="{D934A816-4328-48E0-846D-83996F216CE9}" presName="Name9" presStyleLbl="parChTrans1D2" presStyleIdx="6" presStyleCnt="24"/>
      <dgm:spPr/>
      <dgm:t>
        <a:bodyPr/>
        <a:lstStyle/>
        <a:p>
          <a:endParaRPr lang="en-GB"/>
        </a:p>
      </dgm:t>
    </dgm:pt>
    <dgm:pt modelId="{6F0D0E80-8D51-4C63-AA74-104A8973FE47}" type="pres">
      <dgm:prSet presAssocID="{D934A816-4328-48E0-846D-83996F216CE9}" presName="connTx" presStyleLbl="parChTrans1D2" presStyleIdx="6" presStyleCnt="24"/>
      <dgm:spPr/>
      <dgm:t>
        <a:bodyPr/>
        <a:lstStyle/>
        <a:p>
          <a:endParaRPr lang="en-GB"/>
        </a:p>
      </dgm:t>
    </dgm:pt>
    <dgm:pt modelId="{17148A07-F31B-4FE6-A74D-BBC35CA92606}" type="pres">
      <dgm:prSet presAssocID="{1520F27E-E037-4B81-8758-C25D333D4EA9}" presName="node" presStyleLbl="node1" presStyleIdx="6" presStyleCnt="24" custScaleX="2434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1C5381-EA90-4496-879D-24EDAC7FA5F0}" type="pres">
      <dgm:prSet presAssocID="{CF2A4730-A112-4EF6-A9FD-9A474E96010B}" presName="Name9" presStyleLbl="parChTrans1D2" presStyleIdx="7" presStyleCnt="24"/>
      <dgm:spPr/>
      <dgm:t>
        <a:bodyPr/>
        <a:lstStyle/>
        <a:p>
          <a:endParaRPr lang="en-GB"/>
        </a:p>
      </dgm:t>
    </dgm:pt>
    <dgm:pt modelId="{AA4B5E04-1DF7-407A-8168-950164CD2D2E}" type="pres">
      <dgm:prSet presAssocID="{CF2A4730-A112-4EF6-A9FD-9A474E96010B}" presName="connTx" presStyleLbl="parChTrans1D2" presStyleIdx="7" presStyleCnt="24"/>
      <dgm:spPr/>
      <dgm:t>
        <a:bodyPr/>
        <a:lstStyle/>
        <a:p>
          <a:endParaRPr lang="en-GB"/>
        </a:p>
      </dgm:t>
    </dgm:pt>
    <dgm:pt modelId="{13E6953E-50E4-4AB3-A516-631290266604}" type="pres">
      <dgm:prSet presAssocID="{3C103D91-CA6C-490C-B1BD-CAD009F1C082}" presName="node" presStyleLbl="node1" presStyleIdx="7" presStyleCnt="24" custScaleX="2356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3A4A96-B285-408E-964F-345AA040E1DC}" type="pres">
      <dgm:prSet presAssocID="{6737BC76-71A8-41F4-871B-6B1E49DF2BA8}" presName="Name9" presStyleLbl="parChTrans1D2" presStyleIdx="8" presStyleCnt="24"/>
      <dgm:spPr/>
      <dgm:t>
        <a:bodyPr/>
        <a:lstStyle/>
        <a:p>
          <a:endParaRPr lang="en-GB"/>
        </a:p>
      </dgm:t>
    </dgm:pt>
    <dgm:pt modelId="{11009A07-994F-4D61-972E-3C49389F3E38}" type="pres">
      <dgm:prSet presAssocID="{6737BC76-71A8-41F4-871B-6B1E49DF2BA8}" presName="connTx" presStyleLbl="parChTrans1D2" presStyleIdx="8" presStyleCnt="24"/>
      <dgm:spPr/>
      <dgm:t>
        <a:bodyPr/>
        <a:lstStyle/>
        <a:p>
          <a:endParaRPr lang="en-GB"/>
        </a:p>
      </dgm:t>
    </dgm:pt>
    <dgm:pt modelId="{00CD3149-A763-4B71-BE10-05D1C692AE29}" type="pres">
      <dgm:prSet presAssocID="{9AE3214C-3C97-45D2-BB6C-18025E411476}" presName="node" presStyleLbl="node1" presStyleIdx="8" presStyleCnt="24" custScaleX="2737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08C3F6-75B9-456F-92C6-50B65C86780E}" type="pres">
      <dgm:prSet presAssocID="{FA884977-A61C-43C9-AE01-69D60E7EC164}" presName="Name9" presStyleLbl="parChTrans1D2" presStyleIdx="9" presStyleCnt="24"/>
      <dgm:spPr/>
      <dgm:t>
        <a:bodyPr/>
        <a:lstStyle/>
        <a:p>
          <a:endParaRPr lang="en-GB"/>
        </a:p>
      </dgm:t>
    </dgm:pt>
    <dgm:pt modelId="{343EB7F2-7849-4114-84B5-9EDCFD4E4A5A}" type="pres">
      <dgm:prSet presAssocID="{FA884977-A61C-43C9-AE01-69D60E7EC164}" presName="connTx" presStyleLbl="parChTrans1D2" presStyleIdx="9" presStyleCnt="24"/>
      <dgm:spPr/>
      <dgm:t>
        <a:bodyPr/>
        <a:lstStyle/>
        <a:p>
          <a:endParaRPr lang="en-GB"/>
        </a:p>
      </dgm:t>
    </dgm:pt>
    <dgm:pt modelId="{5A4EF99D-5494-4A8D-B61E-797E83B59825}" type="pres">
      <dgm:prSet presAssocID="{DC2D6D76-026B-4E44-8242-DAECA4D78126}" presName="node" presStyleLbl="node1" presStyleIdx="9" presStyleCnt="24" custScaleX="162792" custRadScaleRad="99992" custRadScaleInc="-219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7D364B-A2BC-4966-8A71-DAA3AD83ECE5}" type="pres">
      <dgm:prSet presAssocID="{FF290305-ABCE-4EF0-BC94-65F6281BDF15}" presName="Name9" presStyleLbl="parChTrans1D2" presStyleIdx="10" presStyleCnt="24"/>
      <dgm:spPr/>
      <dgm:t>
        <a:bodyPr/>
        <a:lstStyle/>
        <a:p>
          <a:endParaRPr lang="en-GB"/>
        </a:p>
      </dgm:t>
    </dgm:pt>
    <dgm:pt modelId="{40447CE8-028B-4993-BDBF-B237258F0947}" type="pres">
      <dgm:prSet presAssocID="{FF290305-ABCE-4EF0-BC94-65F6281BDF15}" presName="connTx" presStyleLbl="parChTrans1D2" presStyleIdx="10" presStyleCnt="24"/>
      <dgm:spPr/>
      <dgm:t>
        <a:bodyPr/>
        <a:lstStyle/>
        <a:p>
          <a:endParaRPr lang="en-GB"/>
        </a:p>
      </dgm:t>
    </dgm:pt>
    <dgm:pt modelId="{AF64CF66-CADB-4B17-AB60-D8CC1FDEE9C2}" type="pres">
      <dgm:prSet presAssocID="{71DB8A13-6225-4061-8BE7-6AE5C06A9D70}" presName="node" presStyleLbl="node1" presStyleIdx="10" presStyleCnt="24" custScaleX="204006" custRadScaleRad="111263" custRadScaleInc="-55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11D0DD-15AF-4BA9-B159-C754F3317E71}" type="pres">
      <dgm:prSet presAssocID="{B3A58849-C70A-4FE6-A781-3A7C08B58496}" presName="Name9" presStyleLbl="parChTrans1D2" presStyleIdx="11" presStyleCnt="24"/>
      <dgm:spPr/>
      <dgm:t>
        <a:bodyPr/>
        <a:lstStyle/>
        <a:p>
          <a:endParaRPr lang="en-GB"/>
        </a:p>
      </dgm:t>
    </dgm:pt>
    <dgm:pt modelId="{CC7A5FED-66E4-47F9-8DDE-74E197959F98}" type="pres">
      <dgm:prSet presAssocID="{B3A58849-C70A-4FE6-A781-3A7C08B58496}" presName="connTx" presStyleLbl="parChTrans1D2" presStyleIdx="11" presStyleCnt="24"/>
      <dgm:spPr/>
      <dgm:t>
        <a:bodyPr/>
        <a:lstStyle/>
        <a:p>
          <a:endParaRPr lang="en-GB"/>
        </a:p>
      </dgm:t>
    </dgm:pt>
    <dgm:pt modelId="{90976592-F2C3-4A19-ADD1-ABF872E9D83F}" type="pres">
      <dgm:prSet presAssocID="{DA562442-6A42-4D7F-88BC-8B610D7B467F}" presName="node" presStyleLbl="node1" presStyleIdx="11" presStyleCnt="24" custScaleX="228042" custRadScaleRad="102946" custRadScaleInc="9244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C16186-E6F4-48EC-8DD1-D82D0474508A}" type="pres">
      <dgm:prSet presAssocID="{946B7A4C-093F-4019-8964-6BD81850A22A}" presName="Name9" presStyleLbl="parChTrans1D2" presStyleIdx="12" presStyleCnt="24"/>
      <dgm:spPr/>
      <dgm:t>
        <a:bodyPr/>
        <a:lstStyle/>
        <a:p>
          <a:endParaRPr lang="en-GB"/>
        </a:p>
      </dgm:t>
    </dgm:pt>
    <dgm:pt modelId="{96EEBCDC-922A-40EF-AE14-58798775FA55}" type="pres">
      <dgm:prSet presAssocID="{946B7A4C-093F-4019-8964-6BD81850A22A}" presName="connTx" presStyleLbl="parChTrans1D2" presStyleIdx="12" presStyleCnt="24"/>
      <dgm:spPr/>
      <dgm:t>
        <a:bodyPr/>
        <a:lstStyle/>
        <a:p>
          <a:endParaRPr lang="en-GB"/>
        </a:p>
      </dgm:t>
    </dgm:pt>
    <dgm:pt modelId="{C3193C10-8A5A-4F0A-B678-4185680F4BF3}" type="pres">
      <dgm:prSet presAssocID="{DD520689-0059-4873-A3BB-760E78A12D28}" presName="node" presStyleLbl="node1" presStyleIdx="12" presStyleCnt="24" custScaleX="130479" custRadScaleRad="68348" custRadScaleInc="19201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41ECDD-9BE2-4D5C-86E8-A4A118CABDDA}" type="pres">
      <dgm:prSet presAssocID="{1719508D-EC27-4C6E-A598-4DF335B75AE6}" presName="Name9" presStyleLbl="parChTrans1D2" presStyleIdx="13" presStyleCnt="24"/>
      <dgm:spPr/>
      <dgm:t>
        <a:bodyPr/>
        <a:lstStyle/>
        <a:p>
          <a:endParaRPr lang="en-GB"/>
        </a:p>
      </dgm:t>
    </dgm:pt>
    <dgm:pt modelId="{858C332B-AB9A-437A-B443-68280FA0FAA5}" type="pres">
      <dgm:prSet presAssocID="{1719508D-EC27-4C6E-A598-4DF335B75AE6}" presName="connTx" presStyleLbl="parChTrans1D2" presStyleIdx="13" presStyleCnt="24"/>
      <dgm:spPr/>
      <dgm:t>
        <a:bodyPr/>
        <a:lstStyle/>
        <a:p>
          <a:endParaRPr lang="en-GB"/>
        </a:p>
      </dgm:t>
    </dgm:pt>
    <dgm:pt modelId="{663D4AB7-D389-40F1-A725-66AD5DCC6953}" type="pres">
      <dgm:prSet presAssocID="{083AC1FC-1BC3-4F47-9961-678C3F938E67}" presName="node" presStyleLbl="node1" presStyleIdx="13" presStyleCnt="24" custScaleX="137447" custRadScaleRad="106151" custRadScaleInc="-76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66BD7-4B5F-4F54-9844-A86B46EDD032}" type="pres">
      <dgm:prSet presAssocID="{67CA5823-2284-432A-9F99-80202821DC77}" presName="Name9" presStyleLbl="parChTrans1D2" presStyleIdx="14" presStyleCnt="24"/>
      <dgm:spPr/>
      <dgm:t>
        <a:bodyPr/>
        <a:lstStyle/>
        <a:p>
          <a:endParaRPr lang="en-GB"/>
        </a:p>
      </dgm:t>
    </dgm:pt>
    <dgm:pt modelId="{96E963EA-913A-4EE7-9FA3-546DB551336C}" type="pres">
      <dgm:prSet presAssocID="{67CA5823-2284-432A-9F99-80202821DC77}" presName="connTx" presStyleLbl="parChTrans1D2" presStyleIdx="14" presStyleCnt="24"/>
      <dgm:spPr/>
      <dgm:t>
        <a:bodyPr/>
        <a:lstStyle/>
        <a:p>
          <a:endParaRPr lang="en-GB"/>
        </a:p>
      </dgm:t>
    </dgm:pt>
    <dgm:pt modelId="{20C79CA7-304A-4439-ADB3-8BF8B3746640}" type="pres">
      <dgm:prSet presAssocID="{3E31A8AF-1476-4093-BEBE-2787F5DCA490}" presName="node" presStyleLbl="node1" presStyleIdx="14" presStyleCnt="24" custScaleX="202984" custRadScaleRad="107576" custRadScaleInc="-5637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113C6E-75DC-46B4-9525-88E6172017AE}" type="pres">
      <dgm:prSet presAssocID="{75A7EE33-2840-49B0-BECB-867537E353E1}" presName="Name9" presStyleLbl="parChTrans1D2" presStyleIdx="15" presStyleCnt="24"/>
      <dgm:spPr/>
      <dgm:t>
        <a:bodyPr/>
        <a:lstStyle/>
        <a:p>
          <a:endParaRPr lang="en-GB"/>
        </a:p>
      </dgm:t>
    </dgm:pt>
    <dgm:pt modelId="{0306CB66-C23F-4817-B1BD-BAC8D2FDFCA4}" type="pres">
      <dgm:prSet presAssocID="{75A7EE33-2840-49B0-BECB-867537E353E1}" presName="connTx" presStyleLbl="parChTrans1D2" presStyleIdx="15" presStyleCnt="24"/>
      <dgm:spPr/>
      <dgm:t>
        <a:bodyPr/>
        <a:lstStyle/>
        <a:p>
          <a:endParaRPr lang="en-GB"/>
        </a:p>
      </dgm:t>
    </dgm:pt>
    <dgm:pt modelId="{7E3792D8-77B1-4BAF-8235-B0031156990C}" type="pres">
      <dgm:prSet presAssocID="{89FE2997-2386-4AEC-BA65-3D2C02B88864}" presName="node" presStyleLbl="node1" presStyleIdx="15" presStyleCnt="24" custScaleX="156778" custRadScaleRad="99994" custRadScaleInc="11576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332D6-20EB-43F4-A588-C7860683BC29}" type="pres">
      <dgm:prSet presAssocID="{9E1CB409-C458-4EDA-B653-2F2CA19FFD84}" presName="Name9" presStyleLbl="parChTrans1D2" presStyleIdx="16" presStyleCnt="24"/>
      <dgm:spPr/>
      <dgm:t>
        <a:bodyPr/>
        <a:lstStyle/>
        <a:p>
          <a:endParaRPr lang="en-GB"/>
        </a:p>
      </dgm:t>
    </dgm:pt>
    <dgm:pt modelId="{64976943-E0A2-4698-826F-EC7BE1F643C5}" type="pres">
      <dgm:prSet presAssocID="{9E1CB409-C458-4EDA-B653-2F2CA19FFD84}" presName="connTx" presStyleLbl="parChTrans1D2" presStyleIdx="16" presStyleCnt="24"/>
      <dgm:spPr/>
      <dgm:t>
        <a:bodyPr/>
        <a:lstStyle/>
        <a:p>
          <a:endParaRPr lang="en-GB"/>
        </a:p>
      </dgm:t>
    </dgm:pt>
    <dgm:pt modelId="{F2B848C4-C21B-462B-ACE8-F94EE3BF601B}" type="pres">
      <dgm:prSet presAssocID="{A33D3C76-02F6-40FC-B765-E47FD0B3E885}" presName="node" presStyleLbl="node1" presStyleIdx="16" presStyleCnt="24" custRadScaleRad="96300" custRadScaleInc="13909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C47A88-E5D3-4FD0-88F8-93A82A2A446F}" type="pres">
      <dgm:prSet presAssocID="{D6189B0B-E7A4-4F2E-8C14-98A67C88402A}" presName="Name9" presStyleLbl="parChTrans1D2" presStyleIdx="17" presStyleCnt="24"/>
      <dgm:spPr/>
      <dgm:t>
        <a:bodyPr/>
        <a:lstStyle/>
        <a:p>
          <a:endParaRPr lang="en-GB"/>
        </a:p>
      </dgm:t>
    </dgm:pt>
    <dgm:pt modelId="{BE3B11D9-E84E-4D2E-BDFA-BF445E293BB8}" type="pres">
      <dgm:prSet presAssocID="{D6189B0B-E7A4-4F2E-8C14-98A67C88402A}" presName="connTx" presStyleLbl="parChTrans1D2" presStyleIdx="17" presStyleCnt="24"/>
      <dgm:spPr/>
      <dgm:t>
        <a:bodyPr/>
        <a:lstStyle/>
        <a:p>
          <a:endParaRPr lang="en-GB"/>
        </a:p>
      </dgm:t>
    </dgm:pt>
    <dgm:pt modelId="{064A6272-054C-4C8C-A0EE-56A71883D48C}" type="pres">
      <dgm:prSet presAssocID="{363C0EDB-3ABC-4C1F-8378-C68525FC0DD4}" presName="node" presStyleLbl="node1" presStyleIdx="17" presStyleCnt="24" custScaleX="224139" custRadScaleRad="76684" custRadScaleInc="-7773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FEFABE-259F-4C7E-BC3D-07A342BE83D3}" type="pres">
      <dgm:prSet presAssocID="{92811A92-3B48-45DF-86AA-E0D5DABF4939}" presName="Name9" presStyleLbl="parChTrans1D2" presStyleIdx="18" presStyleCnt="24"/>
      <dgm:spPr/>
      <dgm:t>
        <a:bodyPr/>
        <a:lstStyle/>
        <a:p>
          <a:endParaRPr lang="en-GB"/>
        </a:p>
      </dgm:t>
    </dgm:pt>
    <dgm:pt modelId="{CE03D94E-8BE9-4847-A67A-7D78D6D36E43}" type="pres">
      <dgm:prSet presAssocID="{92811A92-3B48-45DF-86AA-E0D5DABF4939}" presName="connTx" presStyleLbl="parChTrans1D2" presStyleIdx="18" presStyleCnt="24"/>
      <dgm:spPr/>
      <dgm:t>
        <a:bodyPr/>
        <a:lstStyle/>
        <a:p>
          <a:endParaRPr lang="en-GB"/>
        </a:p>
      </dgm:t>
    </dgm:pt>
    <dgm:pt modelId="{9DDA6C74-2749-4433-9FFF-3331D486B34C}" type="pres">
      <dgm:prSet presAssocID="{1EC7F964-F9E8-4E84-A93B-87819BF21BA5}" presName="node" presStyleLbl="node1" presStyleIdx="18" presStyleCnt="24" custScaleX="215568" custRadScaleRad="94583" custRadScaleInc="3858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B68A6-1B7F-4B61-8894-6DFB8AF328C4}" type="pres">
      <dgm:prSet presAssocID="{DC24956D-92C4-4254-A05E-55E48232B62F}" presName="Name9" presStyleLbl="parChTrans1D2" presStyleIdx="19" presStyleCnt="24"/>
      <dgm:spPr/>
      <dgm:t>
        <a:bodyPr/>
        <a:lstStyle/>
        <a:p>
          <a:endParaRPr lang="en-GB"/>
        </a:p>
      </dgm:t>
    </dgm:pt>
    <dgm:pt modelId="{E817F7A5-1C70-41D0-9BBB-8433154757B3}" type="pres">
      <dgm:prSet presAssocID="{DC24956D-92C4-4254-A05E-55E48232B62F}" presName="connTx" presStyleLbl="parChTrans1D2" presStyleIdx="19" presStyleCnt="24"/>
      <dgm:spPr/>
      <dgm:t>
        <a:bodyPr/>
        <a:lstStyle/>
        <a:p>
          <a:endParaRPr lang="en-GB"/>
        </a:p>
      </dgm:t>
    </dgm:pt>
    <dgm:pt modelId="{BF03B942-733E-4884-A9B1-17EB4E643D38}" type="pres">
      <dgm:prSet presAssocID="{8BE471E1-41A0-4426-B72D-D24745353ED6}" presName="node" presStyleLbl="node1" presStyleIdx="19" presStyleCnt="24" custScaleX="289612" custRadScaleRad="98421" custRadScaleInc="-2938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70741F-E441-4EEA-82F5-E8C6037048E8}" type="pres">
      <dgm:prSet presAssocID="{3282FEDC-3F1B-4B06-85BD-5849A2B3F9FE}" presName="Name9" presStyleLbl="parChTrans1D2" presStyleIdx="20" presStyleCnt="24"/>
      <dgm:spPr/>
      <dgm:t>
        <a:bodyPr/>
        <a:lstStyle/>
        <a:p>
          <a:endParaRPr lang="en-GB"/>
        </a:p>
      </dgm:t>
    </dgm:pt>
    <dgm:pt modelId="{9BB596EE-AEC0-4746-9C4D-F3D07B5D018C}" type="pres">
      <dgm:prSet presAssocID="{3282FEDC-3F1B-4B06-85BD-5849A2B3F9FE}" presName="connTx" presStyleLbl="parChTrans1D2" presStyleIdx="20" presStyleCnt="24"/>
      <dgm:spPr/>
      <dgm:t>
        <a:bodyPr/>
        <a:lstStyle/>
        <a:p>
          <a:endParaRPr lang="en-GB"/>
        </a:p>
      </dgm:t>
    </dgm:pt>
    <dgm:pt modelId="{BB53ED29-8779-442E-B1D5-B721BA2F0EDB}" type="pres">
      <dgm:prSet presAssocID="{3F3AAAB0-36A3-4068-B90F-B3D5FE65ED0A}" presName="node" presStyleLbl="node1" presStyleIdx="20" presStyleCnt="24" custScaleX="203407" custRadScaleRad="105776" custRadScaleInc="-11021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6B12D2-C16F-4F84-B957-2D0357C619D0}" type="pres">
      <dgm:prSet presAssocID="{47C13305-E07F-48F4-B00A-ADF20FF88852}" presName="Name9" presStyleLbl="parChTrans1D2" presStyleIdx="21" presStyleCnt="24"/>
      <dgm:spPr/>
      <dgm:t>
        <a:bodyPr/>
        <a:lstStyle/>
        <a:p>
          <a:endParaRPr lang="en-GB"/>
        </a:p>
      </dgm:t>
    </dgm:pt>
    <dgm:pt modelId="{519BFC62-CFD2-42F9-8DE7-E7CE01BA7BB5}" type="pres">
      <dgm:prSet presAssocID="{47C13305-E07F-48F4-B00A-ADF20FF88852}" presName="connTx" presStyleLbl="parChTrans1D2" presStyleIdx="21" presStyleCnt="24"/>
      <dgm:spPr/>
      <dgm:t>
        <a:bodyPr/>
        <a:lstStyle/>
        <a:p>
          <a:endParaRPr lang="en-GB"/>
        </a:p>
      </dgm:t>
    </dgm:pt>
    <dgm:pt modelId="{3182172E-D467-4A23-AA4C-D084DC40DF3C}" type="pres">
      <dgm:prSet presAssocID="{756B7340-2807-4D9D-B79B-385C80612F5A}" presName="node" presStyleLbl="node1" presStyleIdx="21" presStyleCnt="24" custScaleX="274461" custRadScaleRad="69855" custRadScaleInc="525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31877B-F2DC-4695-B4E8-F9BEE67D4FD5}" type="pres">
      <dgm:prSet presAssocID="{AB6DC3C9-2FD3-4AE3-9282-7DDF9FAF983C}" presName="Name9" presStyleLbl="parChTrans1D2" presStyleIdx="22" presStyleCnt="24"/>
      <dgm:spPr/>
      <dgm:t>
        <a:bodyPr/>
        <a:lstStyle/>
        <a:p>
          <a:endParaRPr lang="en-GB"/>
        </a:p>
      </dgm:t>
    </dgm:pt>
    <dgm:pt modelId="{DCAF1062-4AFE-4213-A2D3-380E0122719B}" type="pres">
      <dgm:prSet presAssocID="{AB6DC3C9-2FD3-4AE3-9282-7DDF9FAF983C}" presName="connTx" presStyleLbl="parChTrans1D2" presStyleIdx="22" presStyleCnt="24"/>
      <dgm:spPr/>
      <dgm:t>
        <a:bodyPr/>
        <a:lstStyle/>
        <a:p>
          <a:endParaRPr lang="en-GB"/>
        </a:p>
      </dgm:t>
    </dgm:pt>
    <dgm:pt modelId="{6BAD92E9-0D4E-4A21-BF1D-50F6FEDD235A}" type="pres">
      <dgm:prSet presAssocID="{7983EAB5-34B3-415C-82CB-6FB804845929}" presName="node" presStyleLbl="node1" presStyleIdx="22" presStyleCnt="24" custScaleX="339558" custRadScaleRad="99590" custRadScaleInc="-10803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4C7688-49F9-46CC-B223-78316D336AFD}" type="pres">
      <dgm:prSet presAssocID="{25B43E53-1A7A-4E51-BE03-A3AD146B35A8}" presName="Name9" presStyleLbl="parChTrans1D2" presStyleIdx="23" presStyleCnt="24"/>
      <dgm:spPr/>
      <dgm:t>
        <a:bodyPr/>
        <a:lstStyle/>
        <a:p>
          <a:endParaRPr lang="en-GB"/>
        </a:p>
      </dgm:t>
    </dgm:pt>
    <dgm:pt modelId="{1FBC2203-BF0D-483D-83CA-A53CF362F4DB}" type="pres">
      <dgm:prSet presAssocID="{25B43E53-1A7A-4E51-BE03-A3AD146B35A8}" presName="connTx" presStyleLbl="parChTrans1D2" presStyleIdx="23" presStyleCnt="24"/>
      <dgm:spPr/>
      <dgm:t>
        <a:bodyPr/>
        <a:lstStyle/>
        <a:p>
          <a:endParaRPr lang="en-GB"/>
        </a:p>
      </dgm:t>
    </dgm:pt>
    <dgm:pt modelId="{FEA0A5DD-C3EC-42A9-907A-3517876075B1}" type="pres">
      <dgm:prSet presAssocID="{558D66B6-3C8B-4761-AC43-17759094BF0E}" presName="node" presStyleLbl="node1" presStyleIdx="23" presStyleCnt="24" custScaleX="221686" custRadScaleRad="96300" custRadScaleInc="3082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8A1C41-2EC4-4E15-940D-DBA60D753961}" type="presOf" srcId="{558D66B6-3C8B-4761-AC43-17759094BF0E}" destId="{FEA0A5DD-C3EC-42A9-907A-3517876075B1}" srcOrd="0" destOrd="0" presId="urn:microsoft.com/office/officeart/2005/8/layout/radial1"/>
    <dgm:cxn modelId="{E58F78E9-1C4F-4C3F-A132-87DE87350E94}" type="presOf" srcId="{2F1F41A7-8F8A-4827-A279-FC6C97F182E0}" destId="{D642BE75-58F3-41D3-B738-39586E6BE620}" srcOrd="1" destOrd="0" presId="urn:microsoft.com/office/officeart/2005/8/layout/radial1"/>
    <dgm:cxn modelId="{57AF0D3C-7C36-4A81-B6EA-0F50EAAC95EC}" type="presOf" srcId="{3F3AAAB0-36A3-4068-B90F-B3D5FE65ED0A}" destId="{BB53ED29-8779-442E-B1D5-B721BA2F0EDB}" srcOrd="0" destOrd="0" presId="urn:microsoft.com/office/officeart/2005/8/layout/radial1"/>
    <dgm:cxn modelId="{7DB97D13-8015-4F14-BCE3-B128A776884B}" type="presOf" srcId="{67CA5823-2284-432A-9F99-80202821DC77}" destId="{C6B66BD7-4B5F-4F54-9844-A86B46EDD032}" srcOrd="0" destOrd="0" presId="urn:microsoft.com/office/officeart/2005/8/layout/radial1"/>
    <dgm:cxn modelId="{A0B116EC-5B63-4691-9323-4A82346E6531}" srcId="{EC912083-46BA-47EC-834F-B53C28E6D0BD}" destId="{71DB8A13-6225-4061-8BE7-6AE5C06A9D70}" srcOrd="10" destOrd="0" parTransId="{FF290305-ABCE-4EF0-BC94-65F6281BDF15}" sibTransId="{6029C3EC-8287-4BB2-A3AE-C797D5B72E2D}"/>
    <dgm:cxn modelId="{2656310E-B9F8-4A58-B96B-511979BD4287}" type="presOf" srcId="{A5C282A5-B0C8-4376-8CB6-C9087F8D19E6}" destId="{1B590FB3-C74D-45A2-BFCE-DE97FC1C491E}" srcOrd="1" destOrd="0" presId="urn:microsoft.com/office/officeart/2005/8/layout/radial1"/>
    <dgm:cxn modelId="{D7265368-162D-4BDC-A914-C74489E3E39F}" type="presOf" srcId="{8BE471E1-41A0-4426-B72D-D24745353ED6}" destId="{BF03B942-733E-4884-A9B1-17EB4E643D38}" srcOrd="0" destOrd="0" presId="urn:microsoft.com/office/officeart/2005/8/layout/radial1"/>
    <dgm:cxn modelId="{8EE34E54-DB1D-4910-B57C-E76158EA7530}" type="presOf" srcId="{D934A816-4328-48E0-846D-83996F216CE9}" destId="{139E478A-C3CF-4E10-B858-4525C159BCEA}" srcOrd="0" destOrd="0" presId="urn:microsoft.com/office/officeart/2005/8/layout/radial1"/>
    <dgm:cxn modelId="{E3DAF9ED-3B6A-43FC-A98B-6E0DF976FBA2}" type="presOf" srcId="{92811A92-3B48-45DF-86AA-E0D5DABF4939}" destId="{CE03D94E-8BE9-4847-A67A-7D78D6D36E43}" srcOrd="1" destOrd="0" presId="urn:microsoft.com/office/officeart/2005/8/layout/radial1"/>
    <dgm:cxn modelId="{362B7126-84B4-42B2-9508-0B5A3EA56FB7}" type="presOf" srcId="{FA884977-A61C-43C9-AE01-69D60E7EC164}" destId="{343EB7F2-7849-4114-84B5-9EDCFD4E4A5A}" srcOrd="1" destOrd="0" presId="urn:microsoft.com/office/officeart/2005/8/layout/radial1"/>
    <dgm:cxn modelId="{BD5E371F-6955-4F47-A5E3-BF744096DDA0}" type="presOf" srcId="{47C13305-E07F-48F4-B00A-ADF20FF88852}" destId="{519BFC62-CFD2-42F9-8DE7-E7CE01BA7BB5}" srcOrd="1" destOrd="0" presId="urn:microsoft.com/office/officeart/2005/8/layout/radial1"/>
    <dgm:cxn modelId="{583AFC2A-CBAD-4107-801B-11A8EBD4131C}" type="presOf" srcId="{2F1F41A7-8F8A-4827-A279-FC6C97F182E0}" destId="{73A84799-3349-43F4-AEFE-27EACE2BE18B}" srcOrd="0" destOrd="0" presId="urn:microsoft.com/office/officeart/2005/8/layout/radial1"/>
    <dgm:cxn modelId="{54BB23DE-8E2C-439A-A0C0-B338D304D7CF}" srcId="{EC912083-46BA-47EC-834F-B53C28E6D0BD}" destId="{DA562442-6A42-4D7F-88BC-8B610D7B467F}" srcOrd="11" destOrd="0" parTransId="{B3A58849-C70A-4FE6-A781-3A7C08B58496}" sibTransId="{414ED104-1F45-4F45-B0FE-FF686FB3C08B}"/>
    <dgm:cxn modelId="{94000327-0417-43A4-876B-E5DB98AACAA1}" type="presOf" srcId="{1719508D-EC27-4C6E-A598-4DF335B75AE6}" destId="{EA41ECDD-9BE2-4D5C-86E8-A4A118CABDDA}" srcOrd="0" destOrd="0" presId="urn:microsoft.com/office/officeart/2005/8/layout/radial1"/>
    <dgm:cxn modelId="{B6C69037-012E-4C96-AF48-76E97B7C7D4F}" srcId="{EC912083-46BA-47EC-834F-B53C28E6D0BD}" destId="{3F3AAAB0-36A3-4068-B90F-B3D5FE65ED0A}" srcOrd="20" destOrd="0" parTransId="{3282FEDC-3F1B-4B06-85BD-5849A2B3F9FE}" sibTransId="{36B1FC4A-FE14-44B8-8668-E1BB25D91F86}"/>
    <dgm:cxn modelId="{0274E041-F2B7-40F0-8C23-FE70642DF20D}" srcId="{EC912083-46BA-47EC-834F-B53C28E6D0BD}" destId="{89FE2997-2386-4AEC-BA65-3D2C02B88864}" srcOrd="15" destOrd="0" parTransId="{75A7EE33-2840-49B0-BECB-867537E353E1}" sibTransId="{E5863F98-8D3D-42D5-A362-D05CD9670F32}"/>
    <dgm:cxn modelId="{30339236-94E9-48D8-A07A-F3B83792D05B}" srcId="{EC912083-46BA-47EC-834F-B53C28E6D0BD}" destId="{3C103D91-CA6C-490C-B1BD-CAD009F1C082}" srcOrd="7" destOrd="0" parTransId="{CF2A4730-A112-4EF6-A9FD-9A474E96010B}" sibTransId="{E2833BCB-C099-44B6-9869-2FAE2D286847}"/>
    <dgm:cxn modelId="{96F1AB21-FF7E-47C5-8D11-B59D2A53D47A}" type="presOf" srcId="{083AC1FC-1BC3-4F47-9961-678C3F938E67}" destId="{663D4AB7-D389-40F1-A725-66AD5DCC6953}" srcOrd="0" destOrd="0" presId="urn:microsoft.com/office/officeart/2005/8/layout/radial1"/>
    <dgm:cxn modelId="{6816FE50-3A7C-4821-A1F0-19C086F6913F}" type="presOf" srcId="{A5C282A5-B0C8-4376-8CB6-C9087F8D19E6}" destId="{A2A02A11-CA50-4E02-A4E0-7206EAD48B8D}" srcOrd="0" destOrd="0" presId="urn:microsoft.com/office/officeart/2005/8/layout/radial1"/>
    <dgm:cxn modelId="{3B78FA36-3FC9-466D-8C9C-09B7C47DE187}" type="presOf" srcId="{89FE2997-2386-4AEC-BA65-3D2C02B88864}" destId="{7E3792D8-77B1-4BAF-8235-B0031156990C}" srcOrd="0" destOrd="0" presId="urn:microsoft.com/office/officeart/2005/8/layout/radial1"/>
    <dgm:cxn modelId="{3C5DA813-D322-462F-8F65-5D43A96E93F5}" type="presOf" srcId="{901D182E-772D-43B3-8FD2-327E5E2289FE}" destId="{02E94940-0CA8-48BC-A2AB-7631B73D9DFE}" srcOrd="1" destOrd="0" presId="urn:microsoft.com/office/officeart/2005/8/layout/radial1"/>
    <dgm:cxn modelId="{9F4F6B57-B511-4775-A384-20ED52B1942E}" type="presOf" srcId="{756B7340-2807-4D9D-B79B-385C80612F5A}" destId="{3182172E-D467-4A23-AA4C-D084DC40DF3C}" srcOrd="0" destOrd="0" presId="urn:microsoft.com/office/officeart/2005/8/layout/radial1"/>
    <dgm:cxn modelId="{9DD24663-3B23-4E37-9B0B-CF63D378A344}" type="presOf" srcId="{9E1CB409-C458-4EDA-B653-2F2CA19FFD84}" destId="{FC8332D6-20EB-43F4-A588-C7860683BC29}" srcOrd="0" destOrd="0" presId="urn:microsoft.com/office/officeart/2005/8/layout/radial1"/>
    <dgm:cxn modelId="{DFD43361-1587-4057-92A6-F6AA66A0C5E5}" type="presOf" srcId="{1719508D-EC27-4C6E-A598-4DF335B75AE6}" destId="{858C332B-AB9A-437A-B443-68280FA0FAA5}" srcOrd="1" destOrd="0" presId="urn:microsoft.com/office/officeart/2005/8/layout/radial1"/>
    <dgm:cxn modelId="{805BD31E-0617-4C64-AAD4-74E76CA74C57}" type="presOf" srcId="{59DB7063-DD97-4172-AF68-92F52510F027}" destId="{8C08F6B7-8009-4DF6-893B-73C72C82FD5F}" srcOrd="0" destOrd="0" presId="urn:microsoft.com/office/officeart/2005/8/layout/radial1"/>
    <dgm:cxn modelId="{8FB9186C-0577-490A-AACD-A17AED7F299B}" srcId="{EC912083-46BA-47EC-834F-B53C28E6D0BD}" destId="{7983EAB5-34B3-415C-82CB-6FB804845929}" srcOrd="22" destOrd="0" parTransId="{AB6DC3C9-2FD3-4AE3-9282-7DDF9FAF983C}" sibTransId="{9375D4B5-E292-4DF5-9E8C-7C468195A499}"/>
    <dgm:cxn modelId="{0D01DB05-E7EE-4386-AE3F-3BBECFFF43F5}" type="presOf" srcId="{92811A92-3B48-45DF-86AA-E0D5DABF4939}" destId="{D1FEFABE-259F-4C7E-BC3D-07A342BE83D3}" srcOrd="0" destOrd="0" presId="urn:microsoft.com/office/officeart/2005/8/layout/radial1"/>
    <dgm:cxn modelId="{5CB54447-0047-401F-AB6E-795894340D89}" type="presOf" srcId="{1EC7F964-F9E8-4E84-A93B-87819BF21BA5}" destId="{9DDA6C74-2749-4433-9FFF-3331D486B34C}" srcOrd="0" destOrd="0" presId="urn:microsoft.com/office/officeart/2005/8/layout/radial1"/>
    <dgm:cxn modelId="{868DE641-2488-4761-9DEC-8072902E85CD}" type="presOf" srcId="{CF2A4730-A112-4EF6-A9FD-9A474E96010B}" destId="{FB1C5381-EA90-4496-879D-24EDAC7FA5F0}" srcOrd="0" destOrd="0" presId="urn:microsoft.com/office/officeart/2005/8/layout/radial1"/>
    <dgm:cxn modelId="{436AC704-DDD6-41CA-ACCA-0E5476997553}" type="presOf" srcId="{A33D3C76-02F6-40FC-B765-E47FD0B3E885}" destId="{F2B848C4-C21B-462B-ACE8-F94EE3BF601B}" srcOrd="0" destOrd="0" presId="urn:microsoft.com/office/officeart/2005/8/layout/radial1"/>
    <dgm:cxn modelId="{5E7E3D93-B10C-4550-8CD5-D30D26E33157}" type="presOf" srcId="{DC24956D-92C4-4254-A05E-55E48232B62F}" destId="{B2BB68A6-1B7F-4B61-8894-6DFB8AF328C4}" srcOrd="0" destOrd="0" presId="urn:microsoft.com/office/officeart/2005/8/layout/radial1"/>
    <dgm:cxn modelId="{9FFBD5B9-A4EC-46F5-9E73-5BB38557D001}" type="presOf" srcId="{EDCD0525-2EC5-4557-84C2-8B3D96549DD1}" destId="{F217B2C0-6EDF-457F-A858-706DB580D722}" srcOrd="0" destOrd="0" presId="urn:microsoft.com/office/officeart/2005/8/layout/radial1"/>
    <dgm:cxn modelId="{A36B4844-C59F-4D54-B5DE-EDFFBB451384}" srcId="{EC912083-46BA-47EC-834F-B53C28E6D0BD}" destId="{DC2D6D76-026B-4E44-8242-DAECA4D78126}" srcOrd="9" destOrd="0" parTransId="{FA884977-A61C-43C9-AE01-69D60E7EC164}" sibTransId="{399C0CF9-8AB0-454C-B164-589312F77B7F}"/>
    <dgm:cxn modelId="{D5FB399B-757D-41FE-8A2F-7CB2ADAC85A7}" type="presOf" srcId="{901D182E-772D-43B3-8FD2-327E5E2289FE}" destId="{5EDE0485-1254-471C-BC7F-7E919BD4C80B}" srcOrd="0" destOrd="0" presId="urn:microsoft.com/office/officeart/2005/8/layout/radial1"/>
    <dgm:cxn modelId="{91F6CAE6-B649-4CCA-9184-E0A8989B42A0}" srcId="{EC912083-46BA-47EC-834F-B53C28E6D0BD}" destId="{558D66B6-3C8B-4761-AC43-17759094BF0E}" srcOrd="23" destOrd="0" parTransId="{25B43E53-1A7A-4E51-BE03-A3AD146B35A8}" sibTransId="{BEC16052-66B8-4D54-B114-0C206B83C462}"/>
    <dgm:cxn modelId="{4D6D1C2A-6452-4148-80DA-F801E12F9B63}" type="presOf" srcId="{B3A58849-C70A-4FE6-A781-3A7C08B58496}" destId="{CC7A5FED-66E4-47F9-8DDE-74E197959F98}" srcOrd="1" destOrd="0" presId="urn:microsoft.com/office/officeart/2005/8/layout/radial1"/>
    <dgm:cxn modelId="{C0910A74-C208-400C-B341-8544D62BE874}" type="presOf" srcId="{9503BEBE-3C25-45F6-B808-3253BDD8E58F}" destId="{D3D7130F-D446-4008-990B-6260EB15449D}" srcOrd="0" destOrd="0" presId="urn:microsoft.com/office/officeart/2005/8/layout/radial1"/>
    <dgm:cxn modelId="{47476AFE-93D3-4B59-AB4A-3376EFEA653A}" type="presOf" srcId="{D6189B0B-E7A4-4F2E-8C14-98A67C88402A}" destId="{98C47A88-E5D3-4FD0-88F8-93A82A2A446F}" srcOrd="0" destOrd="0" presId="urn:microsoft.com/office/officeart/2005/8/layout/radial1"/>
    <dgm:cxn modelId="{1D5D6400-FD29-4FE6-AEBE-80427430BAAE}" type="presOf" srcId="{67CA5823-2284-432A-9F99-80202821DC77}" destId="{96E963EA-913A-4EE7-9FA3-546DB551336C}" srcOrd="1" destOrd="0" presId="urn:microsoft.com/office/officeart/2005/8/layout/radial1"/>
    <dgm:cxn modelId="{ABE0E2DB-33D4-416A-83A4-950B19E8DBFA}" srcId="{EC912083-46BA-47EC-834F-B53C28E6D0BD}" destId="{EDCD0525-2EC5-4557-84C2-8B3D96549DD1}" srcOrd="4" destOrd="0" parTransId="{03C9AF0B-A650-4756-B8F7-0BC4A4E27F34}" sibTransId="{9D4AD587-0E60-4604-AA64-A81A62C00F59}"/>
    <dgm:cxn modelId="{C5250DA4-B50F-4E65-ADA8-09847C69273B}" type="presOf" srcId="{8292C3F2-BD10-48F9-B70C-C8C33A837A8D}" destId="{1FD13010-FB11-464C-815D-62935C8E2D93}" srcOrd="0" destOrd="0" presId="urn:microsoft.com/office/officeart/2005/8/layout/radial1"/>
    <dgm:cxn modelId="{06FA251F-5183-48F4-A4FD-A92A5D992DC5}" type="presOf" srcId="{47C13305-E07F-48F4-B00A-ADF20FF88852}" destId="{EA6B12D2-C16F-4F84-B957-2D0357C619D0}" srcOrd="0" destOrd="0" presId="urn:microsoft.com/office/officeart/2005/8/layout/radial1"/>
    <dgm:cxn modelId="{CC4EB4A6-9C1F-483D-ABF2-AE901ADF58DA}" type="presOf" srcId="{FF290305-ABCE-4EF0-BC94-65F6281BDF15}" destId="{40447CE8-028B-4993-BDBF-B237258F0947}" srcOrd="1" destOrd="0" presId="urn:microsoft.com/office/officeart/2005/8/layout/radial1"/>
    <dgm:cxn modelId="{09DB9F06-FA43-4E85-977D-AA5CA5E40068}" srcId="{EC912083-46BA-47EC-834F-B53C28E6D0BD}" destId="{756B7340-2807-4D9D-B79B-385C80612F5A}" srcOrd="21" destOrd="0" parTransId="{47C13305-E07F-48F4-B00A-ADF20FF88852}" sibTransId="{A8E9BED7-0302-41A3-ABA0-C138857EE0D6}"/>
    <dgm:cxn modelId="{51D99384-F209-4765-B506-84B220A2CDD7}" type="presOf" srcId="{CF2A4730-A112-4EF6-A9FD-9A474E96010B}" destId="{AA4B5E04-1DF7-407A-8168-950164CD2D2E}" srcOrd="1" destOrd="0" presId="urn:microsoft.com/office/officeart/2005/8/layout/radial1"/>
    <dgm:cxn modelId="{C2BF4860-E84B-41F6-BE98-5978BC2F11A5}" srcId="{EC912083-46BA-47EC-834F-B53C28E6D0BD}" destId="{3E31A8AF-1476-4093-BEBE-2787F5DCA490}" srcOrd="14" destOrd="0" parTransId="{67CA5823-2284-432A-9F99-80202821DC77}" sibTransId="{3E6E72DD-36B5-427F-A709-ADB09938566C}"/>
    <dgm:cxn modelId="{868C9ECB-3ED3-43C0-AD78-8ACDE925CA2A}" type="presOf" srcId="{B3A58849-C70A-4FE6-A781-3A7C08B58496}" destId="{2611D0DD-15AF-4BA9-B159-C754F3317E71}" srcOrd="0" destOrd="0" presId="urn:microsoft.com/office/officeart/2005/8/layout/radial1"/>
    <dgm:cxn modelId="{EA0B688C-BC71-49B6-81E0-61F45F8DE73D}" type="presOf" srcId="{3C103D91-CA6C-490C-B1BD-CAD009F1C082}" destId="{13E6953E-50E4-4AB3-A516-631290266604}" srcOrd="0" destOrd="0" presId="urn:microsoft.com/office/officeart/2005/8/layout/radial1"/>
    <dgm:cxn modelId="{16484ED2-C97A-4651-8DB2-E14C95326AA9}" type="presOf" srcId="{9E1CB409-C458-4EDA-B653-2F2CA19FFD84}" destId="{64976943-E0A2-4698-826F-EC7BE1F643C5}" srcOrd="1" destOrd="0" presId="urn:microsoft.com/office/officeart/2005/8/layout/radial1"/>
    <dgm:cxn modelId="{2AD419EE-8625-4E71-B96F-8B7E3538CFFB}" type="presOf" srcId="{25B43E53-1A7A-4E51-BE03-A3AD146B35A8}" destId="{984C7688-49F9-46CC-B223-78316D336AFD}" srcOrd="0" destOrd="0" presId="urn:microsoft.com/office/officeart/2005/8/layout/radial1"/>
    <dgm:cxn modelId="{E9759B94-4E8A-4223-913B-39F0A1A62961}" srcId="{EC912083-46BA-47EC-834F-B53C28E6D0BD}" destId="{9AE3214C-3C97-45D2-BB6C-18025E411476}" srcOrd="8" destOrd="0" parTransId="{6737BC76-71A8-41F4-871B-6B1E49DF2BA8}" sibTransId="{A308F18F-1878-489D-BED1-00C3C9EDA5BB}"/>
    <dgm:cxn modelId="{6E6ECC53-05BE-4266-AE2A-8AF8C38F143D}" srcId="{EC912083-46BA-47EC-834F-B53C28E6D0BD}" destId="{A33D3C76-02F6-40FC-B765-E47FD0B3E885}" srcOrd="16" destOrd="0" parTransId="{9E1CB409-C458-4EDA-B653-2F2CA19FFD84}" sibTransId="{5992D977-D957-4A74-AF5E-6BA956025E92}"/>
    <dgm:cxn modelId="{D88AAB50-F15D-4623-AEFF-72D19D7ABE44}" srcId="{EC912083-46BA-47EC-834F-B53C28E6D0BD}" destId="{84B9681E-6DB1-407A-B6B9-CED80651D2E3}" srcOrd="1" destOrd="0" parTransId="{9503BEBE-3C25-45F6-B808-3253BDD8E58F}" sibTransId="{7B72D87D-C130-43FB-8690-E0495D6C63EC}"/>
    <dgm:cxn modelId="{056D8D85-F6DA-4B29-B0E0-C59B63C83429}" type="presOf" srcId="{FA884977-A61C-43C9-AE01-69D60E7EC164}" destId="{E108C3F6-75B9-456F-92C6-50B65C86780E}" srcOrd="0" destOrd="0" presId="urn:microsoft.com/office/officeart/2005/8/layout/radial1"/>
    <dgm:cxn modelId="{6BEAE58B-9A9A-4321-91D0-3DE0AF665B11}" type="presOf" srcId="{6737BC76-71A8-41F4-871B-6B1E49DF2BA8}" destId="{11009A07-994F-4D61-972E-3C49389F3E38}" srcOrd="1" destOrd="0" presId="urn:microsoft.com/office/officeart/2005/8/layout/radial1"/>
    <dgm:cxn modelId="{18C39203-7708-4E54-A97E-3F9C04A85178}" type="presOf" srcId="{84B9681E-6DB1-407A-B6B9-CED80651D2E3}" destId="{B5D4DFB7-429F-47B4-A262-A9D7048E1DD9}" srcOrd="0" destOrd="0" presId="urn:microsoft.com/office/officeart/2005/8/layout/radial1"/>
    <dgm:cxn modelId="{278F2078-CEF5-415A-AEA7-80C66E269C40}" srcId="{EC912083-46BA-47EC-834F-B53C28E6D0BD}" destId="{8BE471E1-41A0-4426-B72D-D24745353ED6}" srcOrd="19" destOrd="0" parTransId="{DC24956D-92C4-4254-A05E-55E48232B62F}" sibTransId="{92955007-B271-4D3F-BAE4-B1919B46BCC7}"/>
    <dgm:cxn modelId="{538604DA-9007-47C1-81D7-A771BB97DFF1}" type="presOf" srcId="{9503BEBE-3C25-45F6-B808-3253BDD8E58F}" destId="{111A7A85-46A2-426A-8CC6-E2BBD444B459}" srcOrd="1" destOrd="0" presId="urn:microsoft.com/office/officeart/2005/8/layout/radial1"/>
    <dgm:cxn modelId="{95A084E0-D8DE-402F-A9A1-D0DB28F9BB6B}" type="presOf" srcId="{827D191E-F8B4-4E59-9CB6-F783CAB4C3CC}" destId="{3AC56952-0764-467D-A377-862293B534D1}" srcOrd="0" destOrd="0" presId="urn:microsoft.com/office/officeart/2005/8/layout/radial1"/>
    <dgm:cxn modelId="{6403F726-549E-4845-8012-919B8E247C36}" type="presOf" srcId="{03C9AF0B-A650-4756-B8F7-0BC4A4E27F34}" destId="{FEC57F61-F91B-4190-A8CD-4F7BEF1BD62D}" srcOrd="1" destOrd="0" presId="urn:microsoft.com/office/officeart/2005/8/layout/radial1"/>
    <dgm:cxn modelId="{182B7F2D-4558-44D4-B59D-D2EB87D11454}" type="presOf" srcId="{3282FEDC-3F1B-4B06-85BD-5849A2B3F9FE}" destId="{D370741F-E441-4EEA-82F5-E8C6037048E8}" srcOrd="0" destOrd="0" presId="urn:microsoft.com/office/officeart/2005/8/layout/radial1"/>
    <dgm:cxn modelId="{396F0CFB-2094-4D19-ABAC-3C39FB39271B}" type="presOf" srcId="{9AE3214C-3C97-45D2-BB6C-18025E411476}" destId="{00CD3149-A763-4B71-BE10-05D1C692AE29}" srcOrd="0" destOrd="0" presId="urn:microsoft.com/office/officeart/2005/8/layout/radial1"/>
    <dgm:cxn modelId="{4357D192-65C4-4A15-8EE2-768F6EA6B5C2}" type="presOf" srcId="{71DB8A13-6225-4061-8BE7-6AE5C06A9D70}" destId="{AF64CF66-CADB-4B17-AB60-D8CC1FDEE9C2}" srcOrd="0" destOrd="0" presId="urn:microsoft.com/office/officeart/2005/8/layout/radial1"/>
    <dgm:cxn modelId="{57B8E338-5255-409D-9621-69725CD895C3}" type="presOf" srcId="{D934A816-4328-48E0-846D-83996F216CE9}" destId="{6F0D0E80-8D51-4C63-AA74-104A8973FE47}" srcOrd="1" destOrd="0" presId="urn:microsoft.com/office/officeart/2005/8/layout/radial1"/>
    <dgm:cxn modelId="{B8BBEF09-53D6-445B-9D2E-9F6C86A28650}" type="presOf" srcId="{6737BC76-71A8-41F4-871B-6B1E49DF2BA8}" destId="{353A4A96-B285-408E-964F-345AA040E1DC}" srcOrd="0" destOrd="0" presId="urn:microsoft.com/office/officeart/2005/8/layout/radial1"/>
    <dgm:cxn modelId="{35F684A4-36F7-4008-867B-5D3C5E8E4B5E}" type="presOf" srcId="{5B68F81C-94D5-4C30-A8C0-261049DB5627}" destId="{DCD923BA-741E-4B95-AC03-007A7D98E8CB}" srcOrd="0" destOrd="0" presId="urn:microsoft.com/office/officeart/2005/8/layout/radial1"/>
    <dgm:cxn modelId="{89A9DA34-ED96-4D3C-ACC1-8EF92CA2428D}" type="presOf" srcId="{3E31A8AF-1476-4093-BEBE-2787F5DCA490}" destId="{20C79CA7-304A-4439-ADB3-8BF8B3746640}" srcOrd="0" destOrd="0" presId="urn:microsoft.com/office/officeart/2005/8/layout/radial1"/>
    <dgm:cxn modelId="{33122578-D392-426E-9A66-63283D87E77D}" type="presOf" srcId="{75A7EE33-2840-49B0-BECB-867537E353E1}" destId="{54113C6E-75DC-46B4-9525-88E6172017AE}" srcOrd="0" destOrd="0" presId="urn:microsoft.com/office/officeart/2005/8/layout/radial1"/>
    <dgm:cxn modelId="{E1C88A40-881D-46A4-B824-00204EF50545}" type="presOf" srcId="{DC24956D-92C4-4254-A05E-55E48232B62F}" destId="{E817F7A5-1C70-41D0-9BBB-8433154757B3}" srcOrd="1" destOrd="0" presId="urn:microsoft.com/office/officeart/2005/8/layout/radial1"/>
    <dgm:cxn modelId="{A0F2798F-E83F-4179-A831-48E4486CBD6C}" srcId="{EC912083-46BA-47EC-834F-B53C28E6D0BD}" destId="{8292C3F2-BD10-48F9-B70C-C8C33A837A8D}" srcOrd="2" destOrd="0" parTransId="{827D191E-F8B4-4E59-9CB6-F783CAB4C3CC}" sibTransId="{3AF2BDA9-811D-444A-A241-BFC42643F10B}"/>
    <dgm:cxn modelId="{58811615-190D-4AE1-8A6A-84676E228D53}" srcId="{EC912083-46BA-47EC-834F-B53C28E6D0BD}" destId="{DD520689-0059-4873-A3BB-760E78A12D28}" srcOrd="12" destOrd="0" parTransId="{946B7A4C-093F-4019-8964-6BD81850A22A}" sibTransId="{52F273B5-C946-4B36-AC15-D3C16CF8D153}"/>
    <dgm:cxn modelId="{67137DAA-E029-43C0-9CA9-205DA83CF65E}" type="presOf" srcId="{946B7A4C-093F-4019-8964-6BD81850A22A}" destId="{58C16186-E6F4-48EC-8DD1-D82D0474508A}" srcOrd="0" destOrd="0" presId="urn:microsoft.com/office/officeart/2005/8/layout/radial1"/>
    <dgm:cxn modelId="{24D0FA76-F861-408A-BF85-838CFA68C783}" type="presOf" srcId="{EC912083-46BA-47EC-834F-B53C28E6D0BD}" destId="{2FD64E75-E959-41B4-9419-FE2B3B17FB73}" srcOrd="0" destOrd="0" presId="urn:microsoft.com/office/officeart/2005/8/layout/radial1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FD118E27-8C70-4057-A586-709CE207697F}" type="presOf" srcId="{AB6DC3C9-2FD3-4AE3-9282-7DDF9FAF983C}" destId="{9B31877B-F2DC-4695-B4E8-F9BEE67D4FD5}" srcOrd="0" destOrd="0" presId="urn:microsoft.com/office/officeart/2005/8/layout/radial1"/>
    <dgm:cxn modelId="{E9ABD2FB-DE13-4022-BB29-FA5B73EDAB51}" type="presOf" srcId="{75A7EE33-2840-49B0-BECB-867537E353E1}" destId="{0306CB66-C23F-4817-B1BD-BAC8D2FDFCA4}" srcOrd="1" destOrd="0" presId="urn:microsoft.com/office/officeart/2005/8/layout/radial1"/>
    <dgm:cxn modelId="{A837D273-7392-4AB2-A1EB-B0E9EB732A27}" srcId="{EC912083-46BA-47EC-834F-B53C28E6D0BD}" destId="{5B68F81C-94D5-4C30-A8C0-261049DB5627}" srcOrd="0" destOrd="0" parTransId="{2F1F41A7-8F8A-4827-A279-FC6C97F182E0}" sibTransId="{5E99ECD8-E2FB-4521-AED0-9A90FF19CBE3}"/>
    <dgm:cxn modelId="{67203877-C396-487D-88F6-2B7E51D6596B}" srcId="{EC912083-46BA-47EC-834F-B53C28E6D0BD}" destId="{363C0EDB-3ABC-4C1F-8378-C68525FC0DD4}" srcOrd="17" destOrd="0" parTransId="{D6189B0B-E7A4-4F2E-8C14-98A67C88402A}" sibTransId="{1BA08E24-7D9D-4624-9162-96CE8C616134}"/>
    <dgm:cxn modelId="{C11587BC-D91B-4217-ACE5-467159CAFEA5}" srcId="{EC912083-46BA-47EC-834F-B53C28E6D0BD}" destId="{E2F6AB1C-CA16-4091-9D1A-D3590EA65E78}" srcOrd="3" destOrd="0" parTransId="{A5C282A5-B0C8-4376-8CB6-C9087F8D19E6}" sibTransId="{17CD5333-9A20-4087-800B-36FB94CAA201}"/>
    <dgm:cxn modelId="{C4C49F36-F305-4026-906C-80B5564B471A}" type="presOf" srcId="{827D191E-F8B4-4E59-9CB6-F783CAB4C3CC}" destId="{873CCB92-F252-452A-8FF2-5BC606488248}" srcOrd="1" destOrd="0" presId="urn:microsoft.com/office/officeart/2005/8/layout/radial1"/>
    <dgm:cxn modelId="{ADE8D6B5-82D1-4372-984C-D894A5B1CB72}" type="presOf" srcId="{DD520689-0059-4873-A3BB-760E78A12D28}" destId="{C3193C10-8A5A-4F0A-B678-4185680F4BF3}" srcOrd="0" destOrd="0" presId="urn:microsoft.com/office/officeart/2005/8/layout/radial1"/>
    <dgm:cxn modelId="{8D76FAF1-C184-4155-874A-675EADBDEA4F}" type="presOf" srcId="{D6189B0B-E7A4-4F2E-8C14-98A67C88402A}" destId="{BE3B11D9-E84E-4D2E-BDFA-BF445E293BB8}" srcOrd="1" destOrd="0" presId="urn:microsoft.com/office/officeart/2005/8/layout/radial1"/>
    <dgm:cxn modelId="{FE96C487-024C-4E6D-8488-900DEFEF11FA}" type="presOf" srcId="{3282FEDC-3F1B-4B06-85BD-5849A2B3F9FE}" destId="{9BB596EE-AEC0-4746-9C4D-F3D07B5D018C}" srcOrd="1" destOrd="0" presId="urn:microsoft.com/office/officeart/2005/8/layout/radial1"/>
    <dgm:cxn modelId="{13768B20-3DE4-4E06-8C48-7C021F75C192}" type="presOf" srcId="{1BAD8522-E1D8-4100-9F9C-B922C6893C90}" destId="{9C33B48C-C9F5-4B1A-B607-3D625D211D9B}" srcOrd="0" destOrd="0" presId="urn:microsoft.com/office/officeart/2005/8/layout/radial1"/>
    <dgm:cxn modelId="{1AFE68FA-4630-47C5-B614-96263E60B0A5}" type="presOf" srcId="{E2F6AB1C-CA16-4091-9D1A-D3590EA65E78}" destId="{810FB311-620B-4FA1-8BAF-25167C173545}" srcOrd="0" destOrd="0" presId="urn:microsoft.com/office/officeart/2005/8/layout/radial1"/>
    <dgm:cxn modelId="{80C93416-63A2-4C4B-AD2B-1BF5FB10723B}" type="presOf" srcId="{7983EAB5-34B3-415C-82CB-6FB804845929}" destId="{6BAD92E9-0D4E-4A21-BF1D-50F6FEDD235A}" srcOrd="0" destOrd="0" presId="urn:microsoft.com/office/officeart/2005/8/layout/radial1"/>
    <dgm:cxn modelId="{EB2C6D0E-E420-4047-9C0E-81B69FF25E05}" type="presOf" srcId="{946B7A4C-093F-4019-8964-6BD81850A22A}" destId="{96EEBCDC-922A-40EF-AE14-58798775FA55}" srcOrd="1" destOrd="0" presId="urn:microsoft.com/office/officeart/2005/8/layout/radial1"/>
    <dgm:cxn modelId="{6CB33802-EDBF-4771-942A-C45CBA4BC3B5}" type="presOf" srcId="{25B43E53-1A7A-4E51-BE03-A3AD146B35A8}" destId="{1FBC2203-BF0D-483D-83CA-A53CF362F4DB}" srcOrd="1" destOrd="0" presId="urn:microsoft.com/office/officeart/2005/8/layout/radial1"/>
    <dgm:cxn modelId="{F23AC20C-5198-43AA-A48A-F82E53153876}" srcId="{EC912083-46BA-47EC-834F-B53C28E6D0BD}" destId="{59DB7063-DD97-4172-AF68-92F52510F027}" srcOrd="5" destOrd="0" parTransId="{901D182E-772D-43B3-8FD2-327E5E2289FE}" sibTransId="{27E047DD-7F00-4624-8699-85CDF0CCD2F6}"/>
    <dgm:cxn modelId="{6FD211D2-5C55-4C1E-8B79-D4E5356DB247}" type="presOf" srcId="{DA562442-6A42-4D7F-88BC-8B610D7B467F}" destId="{90976592-F2C3-4A19-ADD1-ABF872E9D83F}" srcOrd="0" destOrd="0" presId="urn:microsoft.com/office/officeart/2005/8/layout/radial1"/>
    <dgm:cxn modelId="{4CA8AAA7-8C5B-4105-ACA7-6F13665044C3}" srcId="{EC912083-46BA-47EC-834F-B53C28E6D0BD}" destId="{083AC1FC-1BC3-4F47-9961-678C3F938E67}" srcOrd="13" destOrd="0" parTransId="{1719508D-EC27-4C6E-A598-4DF335B75AE6}" sibTransId="{FBF70EC9-3C5F-422E-9D11-1294FB438AD5}"/>
    <dgm:cxn modelId="{D0498269-5D2E-4BCC-9735-6019720D94DF}" srcId="{EC912083-46BA-47EC-834F-B53C28E6D0BD}" destId="{1520F27E-E037-4B81-8758-C25D333D4EA9}" srcOrd="6" destOrd="0" parTransId="{D934A816-4328-48E0-846D-83996F216CE9}" sibTransId="{8618B5E6-25CE-49C7-9274-46EEA356B558}"/>
    <dgm:cxn modelId="{BF365653-D6EA-4BA4-A91C-60776F79D151}" type="presOf" srcId="{FF290305-ABCE-4EF0-BC94-65F6281BDF15}" destId="{C37D364B-A2BC-4966-8A71-DAA3AD83ECE5}" srcOrd="0" destOrd="0" presId="urn:microsoft.com/office/officeart/2005/8/layout/radial1"/>
    <dgm:cxn modelId="{C7B60272-0529-41EC-9F43-6EB353EA892E}" type="presOf" srcId="{AB6DC3C9-2FD3-4AE3-9282-7DDF9FAF983C}" destId="{DCAF1062-4AFE-4213-A2D3-380E0122719B}" srcOrd="1" destOrd="0" presId="urn:microsoft.com/office/officeart/2005/8/layout/radial1"/>
    <dgm:cxn modelId="{158DC7A1-09E7-48A8-8B99-9AE3EF4042BF}" srcId="{EC912083-46BA-47EC-834F-B53C28E6D0BD}" destId="{1EC7F964-F9E8-4E84-A93B-87819BF21BA5}" srcOrd="18" destOrd="0" parTransId="{92811A92-3B48-45DF-86AA-E0D5DABF4939}" sibTransId="{91A2E3A8-FCD3-4973-97ED-D10EB5314250}"/>
    <dgm:cxn modelId="{B9602E1E-EC98-433A-A5C4-467250625A04}" type="presOf" srcId="{03C9AF0B-A650-4756-B8F7-0BC4A4E27F34}" destId="{BB573BA5-7A53-4491-BC92-19D128A1EF88}" srcOrd="0" destOrd="0" presId="urn:microsoft.com/office/officeart/2005/8/layout/radial1"/>
    <dgm:cxn modelId="{BC51C9E0-2AED-44DE-9CBD-C49EE827C6FD}" type="presOf" srcId="{1520F27E-E037-4B81-8758-C25D333D4EA9}" destId="{17148A07-F31B-4FE6-A74D-BBC35CA92606}" srcOrd="0" destOrd="0" presId="urn:microsoft.com/office/officeart/2005/8/layout/radial1"/>
    <dgm:cxn modelId="{BA2DA108-A604-4E6D-BD8A-A8DA1356CA78}" type="presOf" srcId="{DC2D6D76-026B-4E44-8242-DAECA4D78126}" destId="{5A4EF99D-5494-4A8D-B61E-797E83B59825}" srcOrd="0" destOrd="0" presId="urn:microsoft.com/office/officeart/2005/8/layout/radial1"/>
    <dgm:cxn modelId="{50564BA2-BDA1-42F4-B3C3-88721793009D}" type="presOf" srcId="{363C0EDB-3ABC-4C1F-8378-C68525FC0DD4}" destId="{064A6272-054C-4C8C-A0EE-56A71883D48C}" srcOrd="0" destOrd="0" presId="urn:microsoft.com/office/officeart/2005/8/layout/radial1"/>
    <dgm:cxn modelId="{220258E5-E93D-44FB-967D-D869865F4B9D}" type="presParOf" srcId="{9C33B48C-C9F5-4B1A-B607-3D625D211D9B}" destId="{2FD64E75-E959-41B4-9419-FE2B3B17FB73}" srcOrd="0" destOrd="0" presId="urn:microsoft.com/office/officeart/2005/8/layout/radial1"/>
    <dgm:cxn modelId="{C0DD4291-006A-4005-849F-1533DB723894}" type="presParOf" srcId="{9C33B48C-C9F5-4B1A-B607-3D625D211D9B}" destId="{73A84799-3349-43F4-AEFE-27EACE2BE18B}" srcOrd="1" destOrd="0" presId="urn:microsoft.com/office/officeart/2005/8/layout/radial1"/>
    <dgm:cxn modelId="{9B7C0FAD-9248-48E6-A140-7D2798FDE28E}" type="presParOf" srcId="{73A84799-3349-43F4-AEFE-27EACE2BE18B}" destId="{D642BE75-58F3-41D3-B738-39586E6BE620}" srcOrd="0" destOrd="0" presId="urn:microsoft.com/office/officeart/2005/8/layout/radial1"/>
    <dgm:cxn modelId="{81FED0A3-DEE6-4531-A1C0-5A1837212AAC}" type="presParOf" srcId="{9C33B48C-C9F5-4B1A-B607-3D625D211D9B}" destId="{DCD923BA-741E-4B95-AC03-007A7D98E8CB}" srcOrd="2" destOrd="0" presId="urn:microsoft.com/office/officeart/2005/8/layout/radial1"/>
    <dgm:cxn modelId="{2D3A1229-B33A-42E6-A9A1-1BB433BCCF84}" type="presParOf" srcId="{9C33B48C-C9F5-4B1A-B607-3D625D211D9B}" destId="{D3D7130F-D446-4008-990B-6260EB15449D}" srcOrd="3" destOrd="0" presId="urn:microsoft.com/office/officeart/2005/8/layout/radial1"/>
    <dgm:cxn modelId="{9F5AF6DF-BB6D-4930-9C31-0D5DB0443AF3}" type="presParOf" srcId="{D3D7130F-D446-4008-990B-6260EB15449D}" destId="{111A7A85-46A2-426A-8CC6-E2BBD444B459}" srcOrd="0" destOrd="0" presId="urn:microsoft.com/office/officeart/2005/8/layout/radial1"/>
    <dgm:cxn modelId="{A43CEF1D-5371-4DD5-819F-FA755805306A}" type="presParOf" srcId="{9C33B48C-C9F5-4B1A-B607-3D625D211D9B}" destId="{B5D4DFB7-429F-47B4-A262-A9D7048E1DD9}" srcOrd="4" destOrd="0" presId="urn:microsoft.com/office/officeart/2005/8/layout/radial1"/>
    <dgm:cxn modelId="{7A177C22-22FF-4987-9469-E6DC53EFCF82}" type="presParOf" srcId="{9C33B48C-C9F5-4B1A-B607-3D625D211D9B}" destId="{3AC56952-0764-467D-A377-862293B534D1}" srcOrd="5" destOrd="0" presId="urn:microsoft.com/office/officeart/2005/8/layout/radial1"/>
    <dgm:cxn modelId="{8A64616D-9258-4582-B9FB-D2A673612814}" type="presParOf" srcId="{3AC56952-0764-467D-A377-862293B534D1}" destId="{873CCB92-F252-452A-8FF2-5BC606488248}" srcOrd="0" destOrd="0" presId="urn:microsoft.com/office/officeart/2005/8/layout/radial1"/>
    <dgm:cxn modelId="{DD18CDED-71A2-4043-B0D0-823675218C49}" type="presParOf" srcId="{9C33B48C-C9F5-4B1A-B607-3D625D211D9B}" destId="{1FD13010-FB11-464C-815D-62935C8E2D93}" srcOrd="6" destOrd="0" presId="urn:microsoft.com/office/officeart/2005/8/layout/radial1"/>
    <dgm:cxn modelId="{CA4A604E-7FB2-4A53-A5F1-AEFE8F217E25}" type="presParOf" srcId="{9C33B48C-C9F5-4B1A-B607-3D625D211D9B}" destId="{A2A02A11-CA50-4E02-A4E0-7206EAD48B8D}" srcOrd="7" destOrd="0" presId="urn:microsoft.com/office/officeart/2005/8/layout/radial1"/>
    <dgm:cxn modelId="{6858D6B2-1CED-4E1E-B8CF-E2012366E913}" type="presParOf" srcId="{A2A02A11-CA50-4E02-A4E0-7206EAD48B8D}" destId="{1B590FB3-C74D-45A2-BFCE-DE97FC1C491E}" srcOrd="0" destOrd="0" presId="urn:microsoft.com/office/officeart/2005/8/layout/radial1"/>
    <dgm:cxn modelId="{AE36546C-3273-48FC-BD8A-D953FD4ABD66}" type="presParOf" srcId="{9C33B48C-C9F5-4B1A-B607-3D625D211D9B}" destId="{810FB311-620B-4FA1-8BAF-25167C173545}" srcOrd="8" destOrd="0" presId="urn:microsoft.com/office/officeart/2005/8/layout/radial1"/>
    <dgm:cxn modelId="{3E732B80-911B-487C-ACCD-462557A6264C}" type="presParOf" srcId="{9C33B48C-C9F5-4B1A-B607-3D625D211D9B}" destId="{BB573BA5-7A53-4491-BC92-19D128A1EF88}" srcOrd="9" destOrd="0" presId="urn:microsoft.com/office/officeart/2005/8/layout/radial1"/>
    <dgm:cxn modelId="{003698A9-EF13-410C-A2AF-901872C3BEDA}" type="presParOf" srcId="{BB573BA5-7A53-4491-BC92-19D128A1EF88}" destId="{FEC57F61-F91B-4190-A8CD-4F7BEF1BD62D}" srcOrd="0" destOrd="0" presId="urn:microsoft.com/office/officeart/2005/8/layout/radial1"/>
    <dgm:cxn modelId="{503147BD-BA12-4EBB-9FFD-B7DD6DD5975A}" type="presParOf" srcId="{9C33B48C-C9F5-4B1A-B607-3D625D211D9B}" destId="{F217B2C0-6EDF-457F-A858-706DB580D722}" srcOrd="10" destOrd="0" presId="urn:microsoft.com/office/officeart/2005/8/layout/radial1"/>
    <dgm:cxn modelId="{64FF7DA9-4AEC-42E7-A790-EC35ABBC8216}" type="presParOf" srcId="{9C33B48C-C9F5-4B1A-B607-3D625D211D9B}" destId="{5EDE0485-1254-471C-BC7F-7E919BD4C80B}" srcOrd="11" destOrd="0" presId="urn:microsoft.com/office/officeart/2005/8/layout/radial1"/>
    <dgm:cxn modelId="{8C8752EE-5AE1-4CD0-BC80-28FEEA18FDBB}" type="presParOf" srcId="{5EDE0485-1254-471C-BC7F-7E919BD4C80B}" destId="{02E94940-0CA8-48BC-A2AB-7631B73D9DFE}" srcOrd="0" destOrd="0" presId="urn:microsoft.com/office/officeart/2005/8/layout/radial1"/>
    <dgm:cxn modelId="{2CDFB519-B7DF-479C-B549-30D1F29364B3}" type="presParOf" srcId="{9C33B48C-C9F5-4B1A-B607-3D625D211D9B}" destId="{8C08F6B7-8009-4DF6-893B-73C72C82FD5F}" srcOrd="12" destOrd="0" presId="urn:microsoft.com/office/officeart/2005/8/layout/radial1"/>
    <dgm:cxn modelId="{617ED29F-2E6C-4E01-91EC-8B925BF6F1A0}" type="presParOf" srcId="{9C33B48C-C9F5-4B1A-B607-3D625D211D9B}" destId="{139E478A-C3CF-4E10-B858-4525C159BCEA}" srcOrd="13" destOrd="0" presId="urn:microsoft.com/office/officeart/2005/8/layout/radial1"/>
    <dgm:cxn modelId="{DEB0D9A6-C85F-48F4-84B6-4A6AF3C7556B}" type="presParOf" srcId="{139E478A-C3CF-4E10-B858-4525C159BCEA}" destId="{6F0D0E80-8D51-4C63-AA74-104A8973FE47}" srcOrd="0" destOrd="0" presId="urn:microsoft.com/office/officeart/2005/8/layout/radial1"/>
    <dgm:cxn modelId="{E8EE0EFC-E573-4B91-BF51-B2DA60252431}" type="presParOf" srcId="{9C33B48C-C9F5-4B1A-B607-3D625D211D9B}" destId="{17148A07-F31B-4FE6-A74D-BBC35CA92606}" srcOrd="14" destOrd="0" presId="urn:microsoft.com/office/officeart/2005/8/layout/radial1"/>
    <dgm:cxn modelId="{C31F8BFC-0616-44A9-A091-EE97A43F636B}" type="presParOf" srcId="{9C33B48C-C9F5-4B1A-B607-3D625D211D9B}" destId="{FB1C5381-EA90-4496-879D-24EDAC7FA5F0}" srcOrd="15" destOrd="0" presId="urn:microsoft.com/office/officeart/2005/8/layout/radial1"/>
    <dgm:cxn modelId="{D43106B7-383F-445D-8335-9B5FA4A06971}" type="presParOf" srcId="{FB1C5381-EA90-4496-879D-24EDAC7FA5F0}" destId="{AA4B5E04-1DF7-407A-8168-950164CD2D2E}" srcOrd="0" destOrd="0" presId="urn:microsoft.com/office/officeart/2005/8/layout/radial1"/>
    <dgm:cxn modelId="{86565683-B424-4689-9630-0520ECD3216B}" type="presParOf" srcId="{9C33B48C-C9F5-4B1A-B607-3D625D211D9B}" destId="{13E6953E-50E4-4AB3-A516-631290266604}" srcOrd="16" destOrd="0" presId="urn:microsoft.com/office/officeart/2005/8/layout/radial1"/>
    <dgm:cxn modelId="{863A393F-A26B-42C6-B12A-F60C1AE1995C}" type="presParOf" srcId="{9C33B48C-C9F5-4B1A-B607-3D625D211D9B}" destId="{353A4A96-B285-408E-964F-345AA040E1DC}" srcOrd="17" destOrd="0" presId="urn:microsoft.com/office/officeart/2005/8/layout/radial1"/>
    <dgm:cxn modelId="{6E41BA63-093E-4054-B5ED-A36ECB896A71}" type="presParOf" srcId="{353A4A96-B285-408E-964F-345AA040E1DC}" destId="{11009A07-994F-4D61-972E-3C49389F3E38}" srcOrd="0" destOrd="0" presId="urn:microsoft.com/office/officeart/2005/8/layout/radial1"/>
    <dgm:cxn modelId="{68D3324A-EB79-4AFE-A13A-F2DE0D550EC7}" type="presParOf" srcId="{9C33B48C-C9F5-4B1A-B607-3D625D211D9B}" destId="{00CD3149-A763-4B71-BE10-05D1C692AE29}" srcOrd="18" destOrd="0" presId="urn:microsoft.com/office/officeart/2005/8/layout/radial1"/>
    <dgm:cxn modelId="{B97E93CD-44E8-46DC-B682-E418D359507E}" type="presParOf" srcId="{9C33B48C-C9F5-4B1A-B607-3D625D211D9B}" destId="{E108C3F6-75B9-456F-92C6-50B65C86780E}" srcOrd="19" destOrd="0" presId="urn:microsoft.com/office/officeart/2005/8/layout/radial1"/>
    <dgm:cxn modelId="{E42C1A3E-C22B-4B2E-8B87-5EB7351689B6}" type="presParOf" srcId="{E108C3F6-75B9-456F-92C6-50B65C86780E}" destId="{343EB7F2-7849-4114-84B5-9EDCFD4E4A5A}" srcOrd="0" destOrd="0" presId="urn:microsoft.com/office/officeart/2005/8/layout/radial1"/>
    <dgm:cxn modelId="{6638D3DB-E749-42E5-984F-004DCC8DFCBF}" type="presParOf" srcId="{9C33B48C-C9F5-4B1A-B607-3D625D211D9B}" destId="{5A4EF99D-5494-4A8D-B61E-797E83B59825}" srcOrd="20" destOrd="0" presId="urn:microsoft.com/office/officeart/2005/8/layout/radial1"/>
    <dgm:cxn modelId="{523C9E73-EEF7-4708-82FA-DB8D5AB25D61}" type="presParOf" srcId="{9C33B48C-C9F5-4B1A-B607-3D625D211D9B}" destId="{C37D364B-A2BC-4966-8A71-DAA3AD83ECE5}" srcOrd="21" destOrd="0" presId="urn:microsoft.com/office/officeart/2005/8/layout/radial1"/>
    <dgm:cxn modelId="{DAC8CAE1-3082-4F9D-AB19-4E90192CDD24}" type="presParOf" srcId="{C37D364B-A2BC-4966-8A71-DAA3AD83ECE5}" destId="{40447CE8-028B-4993-BDBF-B237258F0947}" srcOrd="0" destOrd="0" presId="urn:microsoft.com/office/officeart/2005/8/layout/radial1"/>
    <dgm:cxn modelId="{DD9E0CB5-9362-403C-B5B1-8C608B550237}" type="presParOf" srcId="{9C33B48C-C9F5-4B1A-B607-3D625D211D9B}" destId="{AF64CF66-CADB-4B17-AB60-D8CC1FDEE9C2}" srcOrd="22" destOrd="0" presId="urn:microsoft.com/office/officeart/2005/8/layout/radial1"/>
    <dgm:cxn modelId="{2935E832-3BA8-4C0C-96F5-7254F84332A6}" type="presParOf" srcId="{9C33B48C-C9F5-4B1A-B607-3D625D211D9B}" destId="{2611D0DD-15AF-4BA9-B159-C754F3317E71}" srcOrd="23" destOrd="0" presId="urn:microsoft.com/office/officeart/2005/8/layout/radial1"/>
    <dgm:cxn modelId="{2AA09F7D-5E49-4B95-BA26-6DB290D96BB0}" type="presParOf" srcId="{2611D0DD-15AF-4BA9-B159-C754F3317E71}" destId="{CC7A5FED-66E4-47F9-8DDE-74E197959F98}" srcOrd="0" destOrd="0" presId="urn:microsoft.com/office/officeart/2005/8/layout/radial1"/>
    <dgm:cxn modelId="{DFC6574E-D010-478A-8403-9ED7BEFE372B}" type="presParOf" srcId="{9C33B48C-C9F5-4B1A-B607-3D625D211D9B}" destId="{90976592-F2C3-4A19-ADD1-ABF872E9D83F}" srcOrd="24" destOrd="0" presId="urn:microsoft.com/office/officeart/2005/8/layout/radial1"/>
    <dgm:cxn modelId="{7B8DE74F-2604-4058-8313-355C237EBED2}" type="presParOf" srcId="{9C33B48C-C9F5-4B1A-B607-3D625D211D9B}" destId="{58C16186-E6F4-48EC-8DD1-D82D0474508A}" srcOrd="25" destOrd="0" presId="urn:microsoft.com/office/officeart/2005/8/layout/radial1"/>
    <dgm:cxn modelId="{5886582C-5B7C-4C39-883A-D7BCF01BEC64}" type="presParOf" srcId="{58C16186-E6F4-48EC-8DD1-D82D0474508A}" destId="{96EEBCDC-922A-40EF-AE14-58798775FA55}" srcOrd="0" destOrd="0" presId="urn:microsoft.com/office/officeart/2005/8/layout/radial1"/>
    <dgm:cxn modelId="{1491808A-0030-4B36-B821-2C43F07FE8A6}" type="presParOf" srcId="{9C33B48C-C9F5-4B1A-B607-3D625D211D9B}" destId="{C3193C10-8A5A-4F0A-B678-4185680F4BF3}" srcOrd="26" destOrd="0" presId="urn:microsoft.com/office/officeart/2005/8/layout/radial1"/>
    <dgm:cxn modelId="{DA166952-EDA8-448D-9ECE-65F69B195FC6}" type="presParOf" srcId="{9C33B48C-C9F5-4B1A-B607-3D625D211D9B}" destId="{EA41ECDD-9BE2-4D5C-86E8-A4A118CABDDA}" srcOrd="27" destOrd="0" presId="urn:microsoft.com/office/officeart/2005/8/layout/radial1"/>
    <dgm:cxn modelId="{8C889119-5961-4EA0-9B5F-3845B4DA9DA0}" type="presParOf" srcId="{EA41ECDD-9BE2-4D5C-86E8-A4A118CABDDA}" destId="{858C332B-AB9A-437A-B443-68280FA0FAA5}" srcOrd="0" destOrd="0" presId="urn:microsoft.com/office/officeart/2005/8/layout/radial1"/>
    <dgm:cxn modelId="{6204D184-726B-438A-B37E-26EB56B65613}" type="presParOf" srcId="{9C33B48C-C9F5-4B1A-B607-3D625D211D9B}" destId="{663D4AB7-D389-40F1-A725-66AD5DCC6953}" srcOrd="28" destOrd="0" presId="urn:microsoft.com/office/officeart/2005/8/layout/radial1"/>
    <dgm:cxn modelId="{52EF6C5E-F0FA-4DAF-9B84-FB1D1093F8FD}" type="presParOf" srcId="{9C33B48C-C9F5-4B1A-B607-3D625D211D9B}" destId="{C6B66BD7-4B5F-4F54-9844-A86B46EDD032}" srcOrd="29" destOrd="0" presId="urn:microsoft.com/office/officeart/2005/8/layout/radial1"/>
    <dgm:cxn modelId="{3A18DFB4-B217-4A47-99E2-D5049C658DED}" type="presParOf" srcId="{C6B66BD7-4B5F-4F54-9844-A86B46EDD032}" destId="{96E963EA-913A-4EE7-9FA3-546DB551336C}" srcOrd="0" destOrd="0" presId="urn:microsoft.com/office/officeart/2005/8/layout/radial1"/>
    <dgm:cxn modelId="{1952442E-485B-4641-8338-A86F7F583955}" type="presParOf" srcId="{9C33B48C-C9F5-4B1A-B607-3D625D211D9B}" destId="{20C79CA7-304A-4439-ADB3-8BF8B3746640}" srcOrd="30" destOrd="0" presId="urn:microsoft.com/office/officeart/2005/8/layout/radial1"/>
    <dgm:cxn modelId="{0878AC71-AAC1-40A2-87F4-64FA9169AE4F}" type="presParOf" srcId="{9C33B48C-C9F5-4B1A-B607-3D625D211D9B}" destId="{54113C6E-75DC-46B4-9525-88E6172017AE}" srcOrd="31" destOrd="0" presId="urn:microsoft.com/office/officeart/2005/8/layout/radial1"/>
    <dgm:cxn modelId="{288D1FD2-3C97-4F8F-908E-78A94FA6C4DE}" type="presParOf" srcId="{54113C6E-75DC-46B4-9525-88E6172017AE}" destId="{0306CB66-C23F-4817-B1BD-BAC8D2FDFCA4}" srcOrd="0" destOrd="0" presId="urn:microsoft.com/office/officeart/2005/8/layout/radial1"/>
    <dgm:cxn modelId="{EE815550-FA0C-4C01-8168-313637165B35}" type="presParOf" srcId="{9C33B48C-C9F5-4B1A-B607-3D625D211D9B}" destId="{7E3792D8-77B1-4BAF-8235-B0031156990C}" srcOrd="32" destOrd="0" presId="urn:microsoft.com/office/officeart/2005/8/layout/radial1"/>
    <dgm:cxn modelId="{0A925DC3-AB7A-4ADC-975F-C6AB05752969}" type="presParOf" srcId="{9C33B48C-C9F5-4B1A-B607-3D625D211D9B}" destId="{FC8332D6-20EB-43F4-A588-C7860683BC29}" srcOrd="33" destOrd="0" presId="urn:microsoft.com/office/officeart/2005/8/layout/radial1"/>
    <dgm:cxn modelId="{7FE67A75-82DB-4AD1-BBE2-51C60A9C656D}" type="presParOf" srcId="{FC8332D6-20EB-43F4-A588-C7860683BC29}" destId="{64976943-E0A2-4698-826F-EC7BE1F643C5}" srcOrd="0" destOrd="0" presId="urn:microsoft.com/office/officeart/2005/8/layout/radial1"/>
    <dgm:cxn modelId="{96A7C45E-A747-48EE-8E5C-272CB2E455CA}" type="presParOf" srcId="{9C33B48C-C9F5-4B1A-B607-3D625D211D9B}" destId="{F2B848C4-C21B-462B-ACE8-F94EE3BF601B}" srcOrd="34" destOrd="0" presId="urn:microsoft.com/office/officeart/2005/8/layout/radial1"/>
    <dgm:cxn modelId="{F417587E-7F85-4B7C-B6E4-00C1ADC32B16}" type="presParOf" srcId="{9C33B48C-C9F5-4B1A-B607-3D625D211D9B}" destId="{98C47A88-E5D3-4FD0-88F8-93A82A2A446F}" srcOrd="35" destOrd="0" presId="urn:microsoft.com/office/officeart/2005/8/layout/radial1"/>
    <dgm:cxn modelId="{3E47B704-045F-4A80-918E-FDF58C9BCFCE}" type="presParOf" srcId="{98C47A88-E5D3-4FD0-88F8-93A82A2A446F}" destId="{BE3B11D9-E84E-4D2E-BDFA-BF445E293BB8}" srcOrd="0" destOrd="0" presId="urn:microsoft.com/office/officeart/2005/8/layout/radial1"/>
    <dgm:cxn modelId="{9F03A5A0-57CB-47E1-BE22-A11BD774E120}" type="presParOf" srcId="{9C33B48C-C9F5-4B1A-B607-3D625D211D9B}" destId="{064A6272-054C-4C8C-A0EE-56A71883D48C}" srcOrd="36" destOrd="0" presId="urn:microsoft.com/office/officeart/2005/8/layout/radial1"/>
    <dgm:cxn modelId="{2A8CF2AC-6F21-48B9-ADAE-2EC304BE8CB5}" type="presParOf" srcId="{9C33B48C-C9F5-4B1A-B607-3D625D211D9B}" destId="{D1FEFABE-259F-4C7E-BC3D-07A342BE83D3}" srcOrd="37" destOrd="0" presId="urn:microsoft.com/office/officeart/2005/8/layout/radial1"/>
    <dgm:cxn modelId="{00D087D1-03B3-47C8-B393-5FEBE31BF86B}" type="presParOf" srcId="{D1FEFABE-259F-4C7E-BC3D-07A342BE83D3}" destId="{CE03D94E-8BE9-4847-A67A-7D78D6D36E43}" srcOrd="0" destOrd="0" presId="urn:microsoft.com/office/officeart/2005/8/layout/radial1"/>
    <dgm:cxn modelId="{BC90FBE5-4597-456F-B8E7-B6DC98827C8F}" type="presParOf" srcId="{9C33B48C-C9F5-4B1A-B607-3D625D211D9B}" destId="{9DDA6C74-2749-4433-9FFF-3331D486B34C}" srcOrd="38" destOrd="0" presId="urn:microsoft.com/office/officeart/2005/8/layout/radial1"/>
    <dgm:cxn modelId="{298C2961-187D-43C0-9608-905B6D4B5676}" type="presParOf" srcId="{9C33B48C-C9F5-4B1A-B607-3D625D211D9B}" destId="{B2BB68A6-1B7F-4B61-8894-6DFB8AF328C4}" srcOrd="39" destOrd="0" presId="urn:microsoft.com/office/officeart/2005/8/layout/radial1"/>
    <dgm:cxn modelId="{9F4C9881-AB04-46DF-B6BA-11AB9F009829}" type="presParOf" srcId="{B2BB68A6-1B7F-4B61-8894-6DFB8AF328C4}" destId="{E817F7A5-1C70-41D0-9BBB-8433154757B3}" srcOrd="0" destOrd="0" presId="urn:microsoft.com/office/officeart/2005/8/layout/radial1"/>
    <dgm:cxn modelId="{A8BCAE2D-D1C4-4A6A-BEA2-930F7BC2C81E}" type="presParOf" srcId="{9C33B48C-C9F5-4B1A-B607-3D625D211D9B}" destId="{BF03B942-733E-4884-A9B1-17EB4E643D38}" srcOrd="40" destOrd="0" presId="urn:microsoft.com/office/officeart/2005/8/layout/radial1"/>
    <dgm:cxn modelId="{AB6090F7-F043-4000-AAF5-77EBCAADBC81}" type="presParOf" srcId="{9C33B48C-C9F5-4B1A-B607-3D625D211D9B}" destId="{D370741F-E441-4EEA-82F5-E8C6037048E8}" srcOrd="41" destOrd="0" presId="urn:microsoft.com/office/officeart/2005/8/layout/radial1"/>
    <dgm:cxn modelId="{766638D6-6872-4F6E-B80D-C65D7BEC9556}" type="presParOf" srcId="{D370741F-E441-4EEA-82F5-E8C6037048E8}" destId="{9BB596EE-AEC0-4746-9C4D-F3D07B5D018C}" srcOrd="0" destOrd="0" presId="urn:microsoft.com/office/officeart/2005/8/layout/radial1"/>
    <dgm:cxn modelId="{AE282F2F-4110-40BC-AC17-5EE3D55FC3C5}" type="presParOf" srcId="{9C33B48C-C9F5-4B1A-B607-3D625D211D9B}" destId="{BB53ED29-8779-442E-B1D5-B721BA2F0EDB}" srcOrd="42" destOrd="0" presId="urn:microsoft.com/office/officeart/2005/8/layout/radial1"/>
    <dgm:cxn modelId="{0FEC7799-9F68-4142-822E-7815BAB8E476}" type="presParOf" srcId="{9C33B48C-C9F5-4B1A-B607-3D625D211D9B}" destId="{EA6B12D2-C16F-4F84-B957-2D0357C619D0}" srcOrd="43" destOrd="0" presId="urn:microsoft.com/office/officeart/2005/8/layout/radial1"/>
    <dgm:cxn modelId="{2946C627-747A-4B20-B343-BD3371F6FCE1}" type="presParOf" srcId="{EA6B12D2-C16F-4F84-B957-2D0357C619D0}" destId="{519BFC62-CFD2-42F9-8DE7-E7CE01BA7BB5}" srcOrd="0" destOrd="0" presId="urn:microsoft.com/office/officeart/2005/8/layout/radial1"/>
    <dgm:cxn modelId="{AF83DB8E-D4CB-4EB0-AF76-6DCBA7999AF1}" type="presParOf" srcId="{9C33B48C-C9F5-4B1A-B607-3D625D211D9B}" destId="{3182172E-D467-4A23-AA4C-D084DC40DF3C}" srcOrd="44" destOrd="0" presId="urn:microsoft.com/office/officeart/2005/8/layout/radial1"/>
    <dgm:cxn modelId="{3237EF1D-081D-4E5F-AD24-E9EC687DA109}" type="presParOf" srcId="{9C33B48C-C9F5-4B1A-B607-3D625D211D9B}" destId="{9B31877B-F2DC-4695-B4E8-F9BEE67D4FD5}" srcOrd="45" destOrd="0" presId="urn:microsoft.com/office/officeart/2005/8/layout/radial1"/>
    <dgm:cxn modelId="{D6330007-8F6F-41FD-BFF5-F2EF6C2E5483}" type="presParOf" srcId="{9B31877B-F2DC-4695-B4E8-F9BEE67D4FD5}" destId="{DCAF1062-4AFE-4213-A2D3-380E0122719B}" srcOrd="0" destOrd="0" presId="urn:microsoft.com/office/officeart/2005/8/layout/radial1"/>
    <dgm:cxn modelId="{044494FE-4007-41F4-83DB-7E5A22DFAC3B}" type="presParOf" srcId="{9C33B48C-C9F5-4B1A-B607-3D625D211D9B}" destId="{6BAD92E9-0D4E-4A21-BF1D-50F6FEDD235A}" srcOrd="46" destOrd="0" presId="urn:microsoft.com/office/officeart/2005/8/layout/radial1"/>
    <dgm:cxn modelId="{8926EF95-2444-4D72-80BE-2CD08F7614E8}" type="presParOf" srcId="{9C33B48C-C9F5-4B1A-B607-3D625D211D9B}" destId="{984C7688-49F9-46CC-B223-78316D336AFD}" srcOrd="47" destOrd="0" presId="urn:microsoft.com/office/officeart/2005/8/layout/radial1"/>
    <dgm:cxn modelId="{37075DB6-E9D9-488B-B10F-4E5EB05C639E}" type="presParOf" srcId="{984C7688-49F9-46CC-B223-78316D336AFD}" destId="{1FBC2203-BF0D-483D-83CA-A53CF362F4DB}" srcOrd="0" destOrd="0" presId="urn:microsoft.com/office/officeart/2005/8/layout/radial1"/>
    <dgm:cxn modelId="{25B287CE-9869-41D7-B6C8-B51A2792D7FA}" type="presParOf" srcId="{9C33B48C-C9F5-4B1A-B607-3D625D211D9B}" destId="{FEA0A5DD-C3EC-42A9-907A-3517876075B1}" srcOrd="4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C83DBD-5236-44F7-9FA4-6D3D65B9915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16812F-D591-4688-8002-83806F55922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Genome</a:t>
          </a:r>
          <a:endParaRPr lang="en-GB" dirty="0"/>
        </a:p>
      </dgm:t>
    </dgm:pt>
    <dgm:pt modelId="{934E36BC-3962-4BBF-A50F-E8FBDD092AB6}" type="parTrans" cxnId="{C9B0A630-105B-4266-BDDF-D6544514A373}">
      <dgm:prSet/>
      <dgm:spPr/>
      <dgm:t>
        <a:bodyPr/>
        <a:lstStyle/>
        <a:p>
          <a:endParaRPr lang="en-GB"/>
        </a:p>
      </dgm:t>
    </dgm:pt>
    <dgm:pt modelId="{B60B7037-A3B9-43AF-A772-213040924B5A}" type="sibTrans" cxnId="{C9B0A630-105B-4266-BDDF-D6544514A373}">
      <dgm:prSet/>
      <dgm:spPr/>
      <dgm:t>
        <a:bodyPr/>
        <a:lstStyle/>
        <a:p>
          <a:endParaRPr lang="en-GB"/>
        </a:p>
      </dgm:t>
    </dgm:pt>
    <dgm:pt modelId="{E413075A-E26E-4D00-84AC-31271607E73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 dirty="0" smtClean="0"/>
            <a:t>Mix samples</a:t>
          </a:r>
        </a:p>
        <a:p>
          <a:r>
            <a:rPr lang="en-US" dirty="0" smtClean="0"/>
            <a:t>NGS</a:t>
          </a:r>
          <a:endParaRPr lang="en-GB" dirty="0"/>
        </a:p>
      </dgm:t>
    </dgm:pt>
    <dgm:pt modelId="{1EC810EC-A121-43D0-B74A-2C3313BB34BC}" type="parTrans" cxnId="{0A3D9DD3-D47A-4F1B-8176-727E1F861FD5}">
      <dgm:prSet/>
      <dgm:spPr/>
      <dgm:t>
        <a:bodyPr/>
        <a:lstStyle/>
        <a:p>
          <a:endParaRPr lang="en-GB"/>
        </a:p>
      </dgm:t>
    </dgm:pt>
    <dgm:pt modelId="{6B19BBFD-066A-4920-8238-E73C531847E8}" type="sibTrans" cxnId="{0A3D9DD3-D47A-4F1B-8176-727E1F861FD5}">
      <dgm:prSet/>
      <dgm:spPr/>
      <dgm:t>
        <a:bodyPr/>
        <a:lstStyle/>
        <a:p>
          <a:endParaRPr lang="en-GB"/>
        </a:p>
      </dgm:t>
    </dgm:pt>
    <dgm:pt modelId="{3679383E-4CAD-4BCB-8CD8-762CF225AF85}">
      <dgm:prSet phldrT="[Text]" phldr="1"/>
      <dgm:spPr/>
      <dgm:t>
        <a:bodyPr/>
        <a:lstStyle/>
        <a:p>
          <a:endParaRPr lang="en-GB"/>
        </a:p>
      </dgm:t>
    </dgm:pt>
    <dgm:pt modelId="{6D50408A-DB90-4AC6-BBBB-FA8C3D48AD96}" type="parTrans" cxnId="{0D71E1B2-CEBB-478A-8E2D-DD751D0C5D3F}">
      <dgm:prSet/>
      <dgm:spPr/>
      <dgm:t>
        <a:bodyPr/>
        <a:lstStyle/>
        <a:p>
          <a:endParaRPr lang="en-GB"/>
        </a:p>
      </dgm:t>
    </dgm:pt>
    <dgm:pt modelId="{511ABD61-FE65-40C2-BD5A-3C62C3F3B227}" type="sibTrans" cxnId="{0D71E1B2-CEBB-478A-8E2D-DD751D0C5D3F}">
      <dgm:prSet/>
      <dgm:spPr/>
      <dgm:t>
        <a:bodyPr/>
        <a:lstStyle/>
        <a:p>
          <a:endParaRPr lang="en-GB"/>
        </a:p>
      </dgm:t>
    </dgm:pt>
    <dgm:pt modelId="{D07B6154-5B36-4BD1-B62F-629AB905AACE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63FE10DA-10AC-4622-8CF4-BF753825C3EE}" type="parTrans" cxnId="{E663B0E5-70F6-40E7-8094-1174A093D47D}">
      <dgm:prSet/>
      <dgm:spPr/>
      <dgm:t>
        <a:bodyPr/>
        <a:lstStyle/>
        <a:p>
          <a:endParaRPr lang="en-GB"/>
        </a:p>
      </dgm:t>
    </dgm:pt>
    <dgm:pt modelId="{73FFF1DC-D20D-4807-8245-F65DB4A3FACA}" type="sibTrans" cxnId="{E663B0E5-70F6-40E7-8094-1174A093D47D}">
      <dgm:prSet/>
      <dgm:spPr/>
      <dgm:t>
        <a:bodyPr/>
        <a:lstStyle/>
        <a:p>
          <a:endParaRPr lang="en-GB"/>
        </a:p>
      </dgm:t>
    </dgm:pt>
    <dgm:pt modelId="{F2C7DB91-904A-4978-A5A9-FFE2787161B7}" type="pres">
      <dgm:prSet presAssocID="{3BC83DBD-5236-44F7-9FA4-6D3D65B9915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84400D-9227-4555-BF49-441C32576110}" type="pres">
      <dgm:prSet presAssocID="{3BC83DBD-5236-44F7-9FA4-6D3D65B9915E}" presName="ellipse" presStyleLbl="trBgShp" presStyleIdx="0" presStyleCnt="1"/>
      <dgm:spPr/>
    </dgm:pt>
    <dgm:pt modelId="{BE87BEF1-A8EA-4DC4-B130-5D227239E51F}" type="pres">
      <dgm:prSet presAssocID="{3BC83DBD-5236-44F7-9FA4-6D3D65B9915E}" presName="arrow1" presStyleLbl="fgShp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solidFill>
            <a:schemeClr val="accent4"/>
          </a:solidFill>
        </a:ln>
      </dgm:spPr>
    </dgm:pt>
    <dgm:pt modelId="{0C4845E7-D273-43FB-A3C1-EE30D6F44080}" type="pres">
      <dgm:prSet presAssocID="{3BC83DBD-5236-44F7-9FA4-6D3D65B9915E}" presName="rectangle" presStyleLbl="revTx" presStyleIdx="0" presStyleCnt="1" custLinFactNeighborX="0" custLinFactNeighborY="746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01F530-1537-478B-8DF3-5F9EFEAE2627}" type="pres">
      <dgm:prSet presAssocID="{E413075A-E26E-4D00-84AC-31271607E73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72C356-3E5B-43DE-BCF7-3A639CFE62EE}" type="pres">
      <dgm:prSet presAssocID="{3679383E-4CAD-4BCB-8CD8-762CF225AF85}" presName="item2" presStyleLbl="node1" presStyleIdx="1" presStyleCnt="3" custLinFactNeighborX="-2287" custLinFactNeighborY="-259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D5C71A-DDE4-409C-A4F2-7EC661810538}" type="pres">
      <dgm:prSet presAssocID="{D07B6154-5B36-4BD1-B62F-629AB905AACE}" presName="item3" presStyleLbl="node1" presStyleIdx="2" presStyleCnt="3" custLinFactNeighborX="2589" custLinFactNeighborY="-18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1E3CF2-3848-48F3-8BBE-BCBCDA2F77E1}" type="pres">
      <dgm:prSet presAssocID="{3BC83DBD-5236-44F7-9FA4-6D3D65B9915E}" presName="funnel" presStyleLbl="trAlignAcc1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</dgm:pt>
  </dgm:ptLst>
  <dgm:cxnLst>
    <dgm:cxn modelId="{0A89BC28-2721-418A-9EC6-24FAB4EF1594}" type="presOf" srcId="{E413075A-E26E-4D00-84AC-31271607E736}" destId="{6A72C356-3E5B-43DE-BCF7-3A639CFE62EE}" srcOrd="0" destOrd="0" presId="urn:microsoft.com/office/officeart/2005/8/layout/funnel1"/>
    <dgm:cxn modelId="{C9B0A630-105B-4266-BDDF-D6544514A373}" srcId="{3BC83DBD-5236-44F7-9FA4-6D3D65B9915E}" destId="{2016812F-D591-4688-8002-83806F559222}" srcOrd="0" destOrd="0" parTransId="{934E36BC-3962-4BBF-A50F-E8FBDD092AB6}" sibTransId="{B60B7037-A3B9-43AF-A772-213040924B5A}"/>
    <dgm:cxn modelId="{DDCAE76B-5CFF-494E-802A-421746889336}" type="presOf" srcId="{D07B6154-5B36-4BD1-B62F-629AB905AACE}" destId="{0C4845E7-D273-43FB-A3C1-EE30D6F44080}" srcOrd="0" destOrd="0" presId="urn:microsoft.com/office/officeart/2005/8/layout/funnel1"/>
    <dgm:cxn modelId="{0A3D9DD3-D47A-4F1B-8176-727E1F861FD5}" srcId="{3BC83DBD-5236-44F7-9FA4-6D3D65B9915E}" destId="{E413075A-E26E-4D00-84AC-31271607E736}" srcOrd="1" destOrd="0" parTransId="{1EC810EC-A121-43D0-B74A-2C3313BB34BC}" sibTransId="{6B19BBFD-066A-4920-8238-E73C531847E8}"/>
    <dgm:cxn modelId="{3139066E-6A57-4B7D-8104-DB3108980A1A}" type="presOf" srcId="{3679383E-4CAD-4BCB-8CD8-762CF225AF85}" destId="{C301F530-1537-478B-8DF3-5F9EFEAE2627}" srcOrd="0" destOrd="0" presId="urn:microsoft.com/office/officeart/2005/8/layout/funnel1"/>
    <dgm:cxn modelId="{E663B0E5-70F6-40E7-8094-1174A093D47D}" srcId="{3BC83DBD-5236-44F7-9FA4-6D3D65B9915E}" destId="{D07B6154-5B36-4BD1-B62F-629AB905AACE}" srcOrd="3" destOrd="0" parTransId="{63FE10DA-10AC-4622-8CF4-BF753825C3EE}" sibTransId="{73FFF1DC-D20D-4807-8245-F65DB4A3FACA}"/>
    <dgm:cxn modelId="{FCFF929C-3E88-45AB-B7F4-B9353685304F}" type="presOf" srcId="{3BC83DBD-5236-44F7-9FA4-6D3D65B9915E}" destId="{F2C7DB91-904A-4978-A5A9-FFE2787161B7}" srcOrd="0" destOrd="0" presId="urn:microsoft.com/office/officeart/2005/8/layout/funnel1"/>
    <dgm:cxn modelId="{0D71E1B2-CEBB-478A-8E2D-DD751D0C5D3F}" srcId="{3BC83DBD-5236-44F7-9FA4-6D3D65B9915E}" destId="{3679383E-4CAD-4BCB-8CD8-762CF225AF85}" srcOrd="2" destOrd="0" parTransId="{6D50408A-DB90-4AC6-BBBB-FA8C3D48AD96}" sibTransId="{511ABD61-FE65-40C2-BD5A-3C62C3F3B227}"/>
    <dgm:cxn modelId="{1ABB5055-777B-486E-A5A8-2397AC7E1AFD}" type="presOf" srcId="{2016812F-D591-4688-8002-83806F559222}" destId="{B5D5C71A-DDE4-409C-A4F2-7EC661810538}" srcOrd="0" destOrd="0" presId="urn:microsoft.com/office/officeart/2005/8/layout/funnel1"/>
    <dgm:cxn modelId="{4D87E2E7-9C89-4BAC-AD9D-5653C6F0AF52}" type="presParOf" srcId="{F2C7DB91-904A-4978-A5A9-FFE2787161B7}" destId="{B384400D-9227-4555-BF49-441C32576110}" srcOrd="0" destOrd="0" presId="urn:microsoft.com/office/officeart/2005/8/layout/funnel1"/>
    <dgm:cxn modelId="{59E14ED6-D5A5-465E-9E33-428ED5F1DDBE}" type="presParOf" srcId="{F2C7DB91-904A-4978-A5A9-FFE2787161B7}" destId="{BE87BEF1-A8EA-4DC4-B130-5D227239E51F}" srcOrd="1" destOrd="0" presId="urn:microsoft.com/office/officeart/2005/8/layout/funnel1"/>
    <dgm:cxn modelId="{DDE738CC-F7F3-4D4C-8CCB-E0D73DD6E35D}" type="presParOf" srcId="{F2C7DB91-904A-4978-A5A9-FFE2787161B7}" destId="{0C4845E7-D273-43FB-A3C1-EE30D6F44080}" srcOrd="2" destOrd="0" presId="urn:microsoft.com/office/officeart/2005/8/layout/funnel1"/>
    <dgm:cxn modelId="{B425FEBF-6D57-4217-8734-1E3E73E46BA5}" type="presParOf" srcId="{F2C7DB91-904A-4978-A5A9-FFE2787161B7}" destId="{C301F530-1537-478B-8DF3-5F9EFEAE2627}" srcOrd="3" destOrd="0" presId="urn:microsoft.com/office/officeart/2005/8/layout/funnel1"/>
    <dgm:cxn modelId="{E7504429-BC70-4A1E-8A11-68B3E0E1F25A}" type="presParOf" srcId="{F2C7DB91-904A-4978-A5A9-FFE2787161B7}" destId="{6A72C356-3E5B-43DE-BCF7-3A639CFE62EE}" srcOrd="4" destOrd="0" presId="urn:microsoft.com/office/officeart/2005/8/layout/funnel1"/>
    <dgm:cxn modelId="{EFDD84E8-4987-47FD-9481-7B04016041DB}" type="presParOf" srcId="{F2C7DB91-904A-4978-A5A9-FFE2787161B7}" destId="{B5D5C71A-DDE4-409C-A4F2-7EC661810538}" srcOrd="5" destOrd="0" presId="urn:microsoft.com/office/officeart/2005/8/layout/funnel1"/>
    <dgm:cxn modelId="{79E4C512-B011-4B4C-9558-5BF8B100B3A3}" type="presParOf" srcId="{F2C7DB91-904A-4978-A5A9-FFE2787161B7}" destId="{E61E3CF2-3848-48F3-8BBE-BCBCDA2F77E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11AD0-3069-44D6-9C24-40C0FBBD46C1}" type="doc">
      <dgm:prSet loTypeId="urn:microsoft.com/office/officeart/2005/8/layout/gear1" loCatId="process" qsTypeId="urn:microsoft.com/office/officeart/2005/8/quickstyle/3d4" qsCatId="3D" csTypeId="urn:microsoft.com/office/officeart/2005/8/colors/accent1_2" csCatId="accent1" phldr="0"/>
      <dgm:spPr/>
    </dgm:pt>
    <dgm:pt modelId="{7626BE9A-A7C8-4DCF-B50D-2213272301AC}">
      <dgm:prSet phldrT="[Text]" phldr="1"/>
      <dgm:spPr/>
      <dgm:t>
        <a:bodyPr/>
        <a:lstStyle/>
        <a:p>
          <a:endParaRPr lang="en-GB" dirty="0"/>
        </a:p>
      </dgm:t>
    </dgm:pt>
    <dgm:pt modelId="{131F8AB3-004A-49B1-8FC9-150492571BE6}" type="parTrans" cxnId="{B3659605-43F6-4A64-B5F6-57C00AED374D}">
      <dgm:prSet/>
      <dgm:spPr/>
      <dgm:t>
        <a:bodyPr/>
        <a:lstStyle/>
        <a:p>
          <a:endParaRPr lang="en-GB"/>
        </a:p>
      </dgm:t>
    </dgm:pt>
    <dgm:pt modelId="{BD3DD593-0463-4834-9A5E-B74B493E8A51}" type="sibTrans" cxnId="{B3659605-43F6-4A64-B5F6-57C00AED374D}">
      <dgm:prSet/>
      <dgm:spPr/>
      <dgm:t>
        <a:bodyPr/>
        <a:lstStyle/>
        <a:p>
          <a:endParaRPr lang="en-GB"/>
        </a:p>
      </dgm:t>
    </dgm:pt>
    <dgm:pt modelId="{8C4E6F02-75E2-4BFB-9D34-855816386012}">
      <dgm:prSet phldrT="[Text]" phldr="1"/>
      <dgm:spPr/>
      <dgm:t>
        <a:bodyPr/>
        <a:lstStyle/>
        <a:p>
          <a:endParaRPr lang="en-GB"/>
        </a:p>
      </dgm:t>
    </dgm:pt>
    <dgm:pt modelId="{43AE7BAC-729A-4F1D-B641-AA0D9618CC6E}" type="parTrans" cxnId="{173104ED-18BF-4354-950A-73D7686A9A18}">
      <dgm:prSet/>
      <dgm:spPr/>
      <dgm:t>
        <a:bodyPr/>
        <a:lstStyle/>
        <a:p>
          <a:endParaRPr lang="en-GB"/>
        </a:p>
      </dgm:t>
    </dgm:pt>
    <dgm:pt modelId="{C7E97305-DD74-43B9-8CF8-97F6BAF25F70}" type="sibTrans" cxnId="{173104ED-18BF-4354-950A-73D7686A9A18}">
      <dgm:prSet/>
      <dgm:spPr/>
      <dgm:t>
        <a:bodyPr/>
        <a:lstStyle/>
        <a:p>
          <a:endParaRPr lang="en-GB"/>
        </a:p>
      </dgm:t>
    </dgm:pt>
    <dgm:pt modelId="{8F8CB18B-F104-45CD-BA74-01F7214DE27A}">
      <dgm:prSet phldrT="[Text]" phldr="1"/>
      <dgm:spPr/>
      <dgm:t>
        <a:bodyPr/>
        <a:lstStyle/>
        <a:p>
          <a:endParaRPr lang="en-GB" dirty="0"/>
        </a:p>
      </dgm:t>
    </dgm:pt>
    <dgm:pt modelId="{9ED064FF-42BF-4F5F-9C10-EB1E05F34C55}" type="parTrans" cxnId="{79AEC85B-D378-4943-BC72-F9AC46A7F798}">
      <dgm:prSet/>
      <dgm:spPr/>
      <dgm:t>
        <a:bodyPr/>
        <a:lstStyle/>
        <a:p>
          <a:endParaRPr lang="en-GB"/>
        </a:p>
      </dgm:t>
    </dgm:pt>
    <dgm:pt modelId="{B013797A-F5EB-4A68-A8A2-C036C8546FEF}" type="sibTrans" cxnId="{79AEC85B-D378-4943-BC72-F9AC46A7F798}">
      <dgm:prSet/>
      <dgm:spPr/>
      <dgm:t>
        <a:bodyPr/>
        <a:lstStyle/>
        <a:p>
          <a:endParaRPr lang="en-GB"/>
        </a:p>
      </dgm:t>
    </dgm:pt>
    <dgm:pt modelId="{BF1212E8-BCE9-4DDB-8BF5-A407048BF504}" type="pres">
      <dgm:prSet presAssocID="{84E11AD0-3069-44D6-9C24-40C0FBBD46C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993AA71-F687-4EC3-9595-EDBC2EB2ABA4}" type="pres">
      <dgm:prSet presAssocID="{7626BE9A-A7C8-4DCF-B50D-2213272301A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0E96EE-FDAF-40C9-9F8D-851D82F6E02E}" type="pres">
      <dgm:prSet presAssocID="{7626BE9A-A7C8-4DCF-B50D-2213272301AC}" presName="gear1srcNode" presStyleLbl="node1" presStyleIdx="0" presStyleCnt="3"/>
      <dgm:spPr/>
      <dgm:t>
        <a:bodyPr/>
        <a:lstStyle/>
        <a:p>
          <a:endParaRPr lang="en-GB"/>
        </a:p>
      </dgm:t>
    </dgm:pt>
    <dgm:pt modelId="{E097DF67-9320-44EC-8834-0B5AAD756B11}" type="pres">
      <dgm:prSet presAssocID="{7626BE9A-A7C8-4DCF-B50D-2213272301AC}" presName="gear1dstNode" presStyleLbl="node1" presStyleIdx="0" presStyleCnt="3"/>
      <dgm:spPr/>
      <dgm:t>
        <a:bodyPr/>
        <a:lstStyle/>
        <a:p>
          <a:endParaRPr lang="en-GB"/>
        </a:p>
      </dgm:t>
    </dgm:pt>
    <dgm:pt modelId="{D9379B36-2CA1-4DEA-9154-87352895A825}" type="pres">
      <dgm:prSet presAssocID="{8C4E6F02-75E2-4BFB-9D34-85581638601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11A333-DC50-48C9-A3A3-001718C17730}" type="pres">
      <dgm:prSet presAssocID="{8C4E6F02-75E2-4BFB-9D34-855816386012}" presName="gear2srcNode" presStyleLbl="node1" presStyleIdx="1" presStyleCnt="3"/>
      <dgm:spPr/>
      <dgm:t>
        <a:bodyPr/>
        <a:lstStyle/>
        <a:p>
          <a:endParaRPr lang="en-GB"/>
        </a:p>
      </dgm:t>
    </dgm:pt>
    <dgm:pt modelId="{FC2CFA61-87B1-4FE7-A9AE-977C7BE52800}" type="pres">
      <dgm:prSet presAssocID="{8C4E6F02-75E2-4BFB-9D34-855816386012}" presName="gear2dstNode" presStyleLbl="node1" presStyleIdx="1" presStyleCnt="3"/>
      <dgm:spPr/>
      <dgm:t>
        <a:bodyPr/>
        <a:lstStyle/>
        <a:p>
          <a:endParaRPr lang="en-GB"/>
        </a:p>
      </dgm:t>
    </dgm:pt>
    <dgm:pt modelId="{E78FA32C-64F2-4852-8558-B654ECB12480}" type="pres">
      <dgm:prSet presAssocID="{8F8CB18B-F104-45CD-BA74-01F7214DE27A}" presName="gear3" presStyleLbl="node1" presStyleIdx="2" presStyleCnt="3"/>
      <dgm:spPr/>
      <dgm:t>
        <a:bodyPr/>
        <a:lstStyle/>
        <a:p>
          <a:endParaRPr lang="en-GB"/>
        </a:p>
      </dgm:t>
    </dgm:pt>
    <dgm:pt modelId="{EA631CFC-90CA-4909-895F-1DEFDED37247}" type="pres">
      <dgm:prSet presAssocID="{8F8CB18B-F104-45CD-BA74-01F7214DE27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EC47C8-39DA-4AF5-97D8-58437DDEA99E}" type="pres">
      <dgm:prSet presAssocID="{8F8CB18B-F104-45CD-BA74-01F7214DE27A}" presName="gear3srcNode" presStyleLbl="node1" presStyleIdx="2" presStyleCnt="3"/>
      <dgm:spPr/>
      <dgm:t>
        <a:bodyPr/>
        <a:lstStyle/>
        <a:p>
          <a:endParaRPr lang="en-GB"/>
        </a:p>
      </dgm:t>
    </dgm:pt>
    <dgm:pt modelId="{C60B4B44-FCB2-43B1-99D6-52427BEA6588}" type="pres">
      <dgm:prSet presAssocID="{8F8CB18B-F104-45CD-BA74-01F7214DE27A}" presName="gear3dstNode" presStyleLbl="node1" presStyleIdx="2" presStyleCnt="3"/>
      <dgm:spPr/>
      <dgm:t>
        <a:bodyPr/>
        <a:lstStyle/>
        <a:p>
          <a:endParaRPr lang="en-GB"/>
        </a:p>
      </dgm:t>
    </dgm:pt>
    <dgm:pt modelId="{9579D79F-9CBF-42CC-89AB-708908FDB6B1}" type="pres">
      <dgm:prSet presAssocID="{BD3DD593-0463-4834-9A5E-B74B493E8A51}" presName="connector1" presStyleLbl="sibTrans2D1" presStyleIdx="0" presStyleCnt="3" custAng="15803486" custLinFactNeighborX="-7060" custLinFactNeighborY="-1173"/>
      <dgm:spPr/>
      <dgm:t>
        <a:bodyPr/>
        <a:lstStyle/>
        <a:p>
          <a:endParaRPr lang="en-GB"/>
        </a:p>
      </dgm:t>
    </dgm:pt>
    <dgm:pt modelId="{9E17D9D5-214D-4094-824F-C111193881D8}" type="pres">
      <dgm:prSet presAssocID="{C7E97305-DD74-43B9-8CF8-97F6BAF25F70}" presName="connector2" presStyleLbl="sibTrans2D1" presStyleIdx="1" presStyleCnt="3" custLinFactNeighborX="-3433" custLinFactNeighborY="-1886"/>
      <dgm:spPr/>
      <dgm:t>
        <a:bodyPr/>
        <a:lstStyle/>
        <a:p>
          <a:endParaRPr lang="en-GB"/>
        </a:p>
      </dgm:t>
    </dgm:pt>
    <dgm:pt modelId="{52B33D51-B7DC-4B5E-BA86-E6BB619FE951}" type="pres">
      <dgm:prSet presAssocID="{B013797A-F5EB-4A68-A8A2-C036C8546FEF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C12897A-55A7-4D36-AE6B-C9E08853D04D}" type="presOf" srcId="{7626BE9A-A7C8-4DCF-B50D-2213272301AC}" destId="{E097DF67-9320-44EC-8834-0B5AAD756B11}" srcOrd="2" destOrd="0" presId="urn:microsoft.com/office/officeart/2005/8/layout/gear1"/>
    <dgm:cxn modelId="{49F4B357-D662-45B5-BFE3-4E470577BD13}" type="presOf" srcId="{BD3DD593-0463-4834-9A5E-B74B493E8A51}" destId="{9579D79F-9CBF-42CC-89AB-708908FDB6B1}" srcOrd="0" destOrd="0" presId="urn:microsoft.com/office/officeart/2005/8/layout/gear1"/>
    <dgm:cxn modelId="{E84AE56A-2027-4AAB-BEDB-BD4BDCC390B1}" type="presOf" srcId="{8F8CB18B-F104-45CD-BA74-01F7214DE27A}" destId="{5DEC47C8-39DA-4AF5-97D8-58437DDEA99E}" srcOrd="2" destOrd="0" presId="urn:microsoft.com/office/officeart/2005/8/layout/gear1"/>
    <dgm:cxn modelId="{6D9EF797-30B9-4459-8CFD-392FB114CF5D}" type="presOf" srcId="{84E11AD0-3069-44D6-9C24-40C0FBBD46C1}" destId="{BF1212E8-BCE9-4DDB-8BF5-A407048BF504}" srcOrd="0" destOrd="0" presId="urn:microsoft.com/office/officeart/2005/8/layout/gear1"/>
    <dgm:cxn modelId="{173104ED-18BF-4354-950A-73D7686A9A18}" srcId="{84E11AD0-3069-44D6-9C24-40C0FBBD46C1}" destId="{8C4E6F02-75E2-4BFB-9D34-855816386012}" srcOrd="1" destOrd="0" parTransId="{43AE7BAC-729A-4F1D-B641-AA0D9618CC6E}" sibTransId="{C7E97305-DD74-43B9-8CF8-97F6BAF25F70}"/>
    <dgm:cxn modelId="{F476AEC4-A1DD-4A43-A9E0-E2CE1CBA5535}" type="presOf" srcId="{C7E97305-DD74-43B9-8CF8-97F6BAF25F70}" destId="{9E17D9D5-214D-4094-824F-C111193881D8}" srcOrd="0" destOrd="0" presId="urn:microsoft.com/office/officeart/2005/8/layout/gear1"/>
    <dgm:cxn modelId="{79AEC85B-D378-4943-BC72-F9AC46A7F798}" srcId="{84E11AD0-3069-44D6-9C24-40C0FBBD46C1}" destId="{8F8CB18B-F104-45CD-BA74-01F7214DE27A}" srcOrd="2" destOrd="0" parTransId="{9ED064FF-42BF-4F5F-9C10-EB1E05F34C55}" sibTransId="{B013797A-F5EB-4A68-A8A2-C036C8546FEF}"/>
    <dgm:cxn modelId="{83F0796E-C5B8-45DC-B354-F5E8932A15BD}" type="presOf" srcId="{8F8CB18B-F104-45CD-BA74-01F7214DE27A}" destId="{EA631CFC-90CA-4909-895F-1DEFDED37247}" srcOrd="1" destOrd="0" presId="urn:microsoft.com/office/officeart/2005/8/layout/gear1"/>
    <dgm:cxn modelId="{92305F4B-D64A-4E9F-96DB-D792FE16B626}" type="presOf" srcId="{8C4E6F02-75E2-4BFB-9D34-855816386012}" destId="{FC2CFA61-87B1-4FE7-A9AE-977C7BE52800}" srcOrd="2" destOrd="0" presId="urn:microsoft.com/office/officeart/2005/8/layout/gear1"/>
    <dgm:cxn modelId="{8E1CC05A-6FD0-46A4-BE2B-DE13DFF08292}" type="presOf" srcId="{8F8CB18B-F104-45CD-BA74-01F7214DE27A}" destId="{E78FA32C-64F2-4852-8558-B654ECB12480}" srcOrd="0" destOrd="0" presId="urn:microsoft.com/office/officeart/2005/8/layout/gear1"/>
    <dgm:cxn modelId="{A0B7221E-1AAB-4D5A-9ADF-5FE3C21ADFEC}" type="presOf" srcId="{8C4E6F02-75E2-4BFB-9D34-855816386012}" destId="{D9379B36-2CA1-4DEA-9154-87352895A825}" srcOrd="0" destOrd="0" presId="urn:microsoft.com/office/officeart/2005/8/layout/gear1"/>
    <dgm:cxn modelId="{7F2AB401-4488-455B-8555-D51729414021}" type="presOf" srcId="{7626BE9A-A7C8-4DCF-B50D-2213272301AC}" destId="{CD0E96EE-FDAF-40C9-9F8D-851D82F6E02E}" srcOrd="1" destOrd="0" presId="urn:microsoft.com/office/officeart/2005/8/layout/gear1"/>
    <dgm:cxn modelId="{1238C9D1-D7A0-4B79-AAC4-FED3926C00E0}" type="presOf" srcId="{8F8CB18B-F104-45CD-BA74-01F7214DE27A}" destId="{C60B4B44-FCB2-43B1-99D6-52427BEA6588}" srcOrd="3" destOrd="0" presId="urn:microsoft.com/office/officeart/2005/8/layout/gear1"/>
    <dgm:cxn modelId="{2B39625F-7F66-4836-8EA7-8E2B4F6D5C5B}" type="presOf" srcId="{B013797A-F5EB-4A68-A8A2-C036C8546FEF}" destId="{52B33D51-B7DC-4B5E-BA86-E6BB619FE951}" srcOrd="0" destOrd="0" presId="urn:microsoft.com/office/officeart/2005/8/layout/gear1"/>
    <dgm:cxn modelId="{215A8DDB-5FDB-44A6-BA94-93B3A4DE590B}" type="presOf" srcId="{7626BE9A-A7C8-4DCF-B50D-2213272301AC}" destId="{E993AA71-F687-4EC3-9595-EDBC2EB2ABA4}" srcOrd="0" destOrd="0" presId="urn:microsoft.com/office/officeart/2005/8/layout/gear1"/>
    <dgm:cxn modelId="{B3659605-43F6-4A64-B5F6-57C00AED374D}" srcId="{84E11AD0-3069-44D6-9C24-40C0FBBD46C1}" destId="{7626BE9A-A7C8-4DCF-B50D-2213272301AC}" srcOrd="0" destOrd="0" parTransId="{131F8AB3-004A-49B1-8FC9-150492571BE6}" sibTransId="{BD3DD593-0463-4834-9A5E-B74B493E8A51}"/>
    <dgm:cxn modelId="{7335E76A-54E5-462A-9C5E-D77BFA56909E}" type="presOf" srcId="{8C4E6F02-75E2-4BFB-9D34-855816386012}" destId="{4111A333-DC50-48C9-A3A3-001718C17730}" srcOrd="1" destOrd="0" presId="urn:microsoft.com/office/officeart/2005/8/layout/gear1"/>
    <dgm:cxn modelId="{8DE19DCF-DC7B-450F-8743-C3EED0F0915C}" type="presParOf" srcId="{BF1212E8-BCE9-4DDB-8BF5-A407048BF504}" destId="{E993AA71-F687-4EC3-9595-EDBC2EB2ABA4}" srcOrd="0" destOrd="0" presId="urn:microsoft.com/office/officeart/2005/8/layout/gear1"/>
    <dgm:cxn modelId="{D7D553AF-C19E-4D46-B98A-D84AC032F17E}" type="presParOf" srcId="{BF1212E8-BCE9-4DDB-8BF5-A407048BF504}" destId="{CD0E96EE-FDAF-40C9-9F8D-851D82F6E02E}" srcOrd="1" destOrd="0" presId="urn:microsoft.com/office/officeart/2005/8/layout/gear1"/>
    <dgm:cxn modelId="{C345BFBD-23D9-49F4-88C9-1F541C54DEB8}" type="presParOf" srcId="{BF1212E8-BCE9-4DDB-8BF5-A407048BF504}" destId="{E097DF67-9320-44EC-8834-0B5AAD756B11}" srcOrd="2" destOrd="0" presId="urn:microsoft.com/office/officeart/2005/8/layout/gear1"/>
    <dgm:cxn modelId="{DEFB74A4-8349-4FD7-ACC0-A16E027F5F97}" type="presParOf" srcId="{BF1212E8-BCE9-4DDB-8BF5-A407048BF504}" destId="{D9379B36-2CA1-4DEA-9154-87352895A825}" srcOrd="3" destOrd="0" presId="urn:microsoft.com/office/officeart/2005/8/layout/gear1"/>
    <dgm:cxn modelId="{F8155D3F-5A4F-4F07-A069-B70DF10A86BF}" type="presParOf" srcId="{BF1212E8-BCE9-4DDB-8BF5-A407048BF504}" destId="{4111A333-DC50-48C9-A3A3-001718C17730}" srcOrd="4" destOrd="0" presId="urn:microsoft.com/office/officeart/2005/8/layout/gear1"/>
    <dgm:cxn modelId="{531B5AE3-B76C-4770-A29D-D7AAF9251D96}" type="presParOf" srcId="{BF1212E8-BCE9-4DDB-8BF5-A407048BF504}" destId="{FC2CFA61-87B1-4FE7-A9AE-977C7BE52800}" srcOrd="5" destOrd="0" presId="urn:microsoft.com/office/officeart/2005/8/layout/gear1"/>
    <dgm:cxn modelId="{EF10A5E1-E885-4C49-998A-922063C8B581}" type="presParOf" srcId="{BF1212E8-BCE9-4DDB-8BF5-A407048BF504}" destId="{E78FA32C-64F2-4852-8558-B654ECB12480}" srcOrd="6" destOrd="0" presId="urn:microsoft.com/office/officeart/2005/8/layout/gear1"/>
    <dgm:cxn modelId="{0B2DEB97-FDE0-40CD-B137-6B9551AC777F}" type="presParOf" srcId="{BF1212E8-BCE9-4DDB-8BF5-A407048BF504}" destId="{EA631CFC-90CA-4909-895F-1DEFDED37247}" srcOrd="7" destOrd="0" presId="urn:microsoft.com/office/officeart/2005/8/layout/gear1"/>
    <dgm:cxn modelId="{4F8C9AAE-34B6-4D40-8D13-38EC2AA7F6B2}" type="presParOf" srcId="{BF1212E8-BCE9-4DDB-8BF5-A407048BF504}" destId="{5DEC47C8-39DA-4AF5-97D8-58437DDEA99E}" srcOrd="8" destOrd="0" presId="urn:microsoft.com/office/officeart/2005/8/layout/gear1"/>
    <dgm:cxn modelId="{D65F59D7-E54D-4FD9-AB13-DF7081360137}" type="presParOf" srcId="{BF1212E8-BCE9-4DDB-8BF5-A407048BF504}" destId="{C60B4B44-FCB2-43B1-99D6-52427BEA6588}" srcOrd="9" destOrd="0" presId="urn:microsoft.com/office/officeart/2005/8/layout/gear1"/>
    <dgm:cxn modelId="{A5317282-E59B-4E6F-A7A5-30335AA1A140}" type="presParOf" srcId="{BF1212E8-BCE9-4DDB-8BF5-A407048BF504}" destId="{9579D79F-9CBF-42CC-89AB-708908FDB6B1}" srcOrd="10" destOrd="0" presId="urn:microsoft.com/office/officeart/2005/8/layout/gear1"/>
    <dgm:cxn modelId="{F389B770-3BE4-4761-AC6D-78C19CBC07CE}" type="presParOf" srcId="{BF1212E8-BCE9-4DDB-8BF5-A407048BF504}" destId="{9E17D9D5-214D-4094-824F-C111193881D8}" srcOrd="11" destOrd="0" presId="urn:microsoft.com/office/officeart/2005/8/layout/gear1"/>
    <dgm:cxn modelId="{579057F2-F993-422D-8E56-A54EEDCE04D7}" type="presParOf" srcId="{BF1212E8-BCE9-4DDB-8BF5-A407048BF504}" destId="{52B33D51-B7DC-4B5E-BA86-E6BB619FE95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64E75-E959-41B4-9419-FE2B3B17FB73}">
      <dsp:nvSpPr>
        <dsp:cNvPr id="0" name=""/>
        <dsp:cNvSpPr/>
      </dsp:nvSpPr>
      <dsp:spPr>
        <a:xfrm>
          <a:off x="3485268" y="2390691"/>
          <a:ext cx="475201" cy="47520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baseline="0" smtClean="0"/>
            <a:t>Stage 1</a:t>
          </a:r>
          <a:endParaRPr lang="en-US" sz="1050" kern="1200" baseline="0" dirty="0"/>
        </a:p>
      </dsp:txBody>
      <dsp:txXfrm>
        <a:off x="3554860" y="2460283"/>
        <a:ext cx="336017" cy="336017"/>
      </dsp:txXfrm>
    </dsp:sp>
    <dsp:sp modelId="{73A84799-3349-43F4-AEFE-27EACE2BE18B}">
      <dsp:nvSpPr>
        <dsp:cNvPr id="0" name=""/>
        <dsp:cNvSpPr/>
      </dsp:nvSpPr>
      <dsp:spPr>
        <a:xfrm rot="11360988">
          <a:off x="1804744" y="2446243"/>
          <a:ext cx="1694939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694939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2609840" y="2409636"/>
        <a:ext cx="84746" cy="84746"/>
      </dsp:txXfrm>
    </dsp:sp>
    <dsp:sp modelId="{DCD923BA-741E-4B95-AC03-007A7D98E8CB}">
      <dsp:nvSpPr>
        <dsp:cNvPr id="0" name=""/>
        <dsp:cNvSpPr/>
      </dsp:nvSpPr>
      <dsp:spPr>
        <a:xfrm>
          <a:off x="867438" y="2000743"/>
          <a:ext cx="974143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Aspergillus</a:t>
          </a: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341</a:t>
          </a:r>
          <a:endParaRPr lang="en-US" sz="900" kern="1200" baseline="0" dirty="0"/>
        </a:p>
      </dsp:txBody>
      <dsp:txXfrm>
        <a:off x="1010098" y="2070335"/>
        <a:ext cx="688823" cy="336017"/>
      </dsp:txXfrm>
    </dsp:sp>
    <dsp:sp modelId="{D3D7130F-D446-4008-990B-6260EB15449D}">
      <dsp:nvSpPr>
        <dsp:cNvPr id="0" name=""/>
        <dsp:cNvSpPr/>
      </dsp:nvSpPr>
      <dsp:spPr>
        <a:xfrm rot="14143712">
          <a:off x="2094832" y="1636210"/>
          <a:ext cx="1911875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911875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" kern="1200"/>
        </a:p>
      </dsp:txBody>
      <dsp:txXfrm rot="10800000">
        <a:off x="3002973" y="1594180"/>
        <a:ext cx="95593" cy="95593"/>
      </dsp:txXfrm>
    </dsp:sp>
    <dsp:sp modelId="{B5D4DFB7-429F-47B4-A262-A9D7048E1DD9}">
      <dsp:nvSpPr>
        <dsp:cNvPr id="0" name=""/>
        <dsp:cNvSpPr/>
      </dsp:nvSpPr>
      <dsp:spPr>
        <a:xfrm>
          <a:off x="1900036" y="390302"/>
          <a:ext cx="919438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800" kern="1200" dirty="0" err="1" smtClean="0"/>
            <a:t>Penicillium</a:t>
          </a:r>
          <a:endParaRPr lang="en-US" sz="800" kern="1200" dirty="0" smtClean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800" kern="1200" baseline="0" dirty="0" smtClean="0"/>
            <a:t>430</a:t>
          </a:r>
          <a:endParaRPr lang="en-US" sz="800" kern="1200" baseline="0" dirty="0"/>
        </a:p>
      </dsp:txBody>
      <dsp:txXfrm>
        <a:off x="2034685" y="459894"/>
        <a:ext cx="650140" cy="336017"/>
      </dsp:txXfrm>
    </dsp:sp>
    <dsp:sp modelId="{3AC56952-0764-467D-A377-862293B534D1}">
      <dsp:nvSpPr>
        <dsp:cNvPr id="0" name=""/>
        <dsp:cNvSpPr/>
      </dsp:nvSpPr>
      <dsp:spPr>
        <a:xfrm rot="17970642">
          <a:off x="3319439" y="1523096"/>
          <a:ext cx="2051455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2051455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" kern="1200"/>
        </a:p>
      </dsp:txBody>
      <dsp:txXfrm>
        <a:off x="4293881" y="1477576"/>
        <a:ext cx="102572" cy="102572"/>
      </dsp:txXfrm>
    </dsp:sp>
    <dsp:sp modelId="{1FD13010-FB11-464C-815D-62935C8E2D93}">
      <dsp:nvSpPr>
        <dsp:cNvPr id="0" name=""/>
        <dsp:cNvSpPr/>
      </dsp:nvSpPr>
      <dsp:spPr>
        <a:xfrm>
          <a:off x="4563964" y="172612"/>
          <a:ext cx="828760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Genbank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dirty="0" smtClean="0"/>
            <a:t>+++</a:t>
          </a:r>
          <a:endParaRPr lang="en-US" sz="800" kern="1200" baseline="0" dirty="0"/>
        </a:p>
      </dsp:txBody>
      <dsp:txXfrm>
        <a:off x="4685333" y="242204"/>
        <a:ext cx="586022" cy="336017"/>
      </dsp:txXfrm>
    </dsp:sp>
    <dsp:sp modelId="{A2A02A11-CA50-4E02-A4E0-7206EAD48B8D}">
      <dsp:nvSpPr>
        <dsp:cNvPr id="0" name=""/>
        <dsp:cNvSpPr/>
      </dsp:nvSpPr>
      <dsp:spPr>
        <a:xfrm rot="19013386">
          <a:off x="3633424" y="1794608"/>
          <a:ext cx="1947721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947721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" kern="1200"/>
        </a:p>
      </dsp:txBody>
      <dsp:txXfrm>
        <a:off x="4558592" y="1751681"/>
        <a:ext cx="97386" cy="97386"/>
      </dsp:txXfrm>
    </dsp:sp>
    <dsp:sp modelId="{810FB311-620B-4FA1-8BAF-25167C173545}">
      <dsp:nvSpPr>
        <dsp:cNvPr id="0" name=""/>
        <dsp:cNvSpPr/>
      </dsp:nvSpPr>
      <dsp:spPr>
        <a:xfrm>
          <a:off x="4883918" y="674969"/>
          <a:ext cx="1343512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Mycosphaerella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dirty="0" smtClean="0"/>
            <a:t>117</a:t>
          </a:r>
          <a:endParaRPr lang="en-US" sz="800" kern="1200" baseline="0" dirty="0"/>
        </a:p>
      </dsp:txBody>
      <dsp:txXfrm>
        <a:off x="5080671" y="744561"/>
        <a:ext cx="950006" cy="336017"/>
      </dsp:txXfrm>
    </dsp:sp>
    <dsp:sp modelId="{BB573BA5-7A53-4491-BC92-19D128A1EF88}">
      <dsp:nvSpPr>
        <dsp:cNvPr id="0" name=""/>
        <dsp:cNvSpPr/>
      </dsp:nvSpPr>
      <dsp:spPr>
        <a:xfrm rot="19800000">
          <a:off x="3812311" y="2069588"/>
          <a:ext cx="1736546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736546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" kern="1200"/>
        </a:p>
      </dsp:txBody>
      <dsp:txXfrm>
        <a:off x="4637170" y="2031941"/>
        <a:ext cx="86827" cy="86827"/>
      </dsp:txXfrm>
    </dsp:sp>
    <dsp:sp modelId="{F217B2C0-6EDF-457F-A858-706DB580D722}">
      <dsp:nvSpPr>
        <dsp:cNvPr id="0" name=""/>
        <dsp:cNvSpPr/>
      </dsp:nvSpPr>
      <dsp:spPr>
        <a:xfrm>
          <a:off x="5159408" y="1206132"/>
          <a:ext cx="1230352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Colletotrichum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dirty="0" smtClean="0"/>
            <a:t>452</a:t>
          </a:r>
          <a:endParaRPr lang="en-US" sz="800" kern="1200" baseline="0" dirty="0"/>
        </a:p>
      </dsp:txBody>
      <dsp:txXfrm>
        <a:off x="5339589" y="1275724"/>
        <a:ext cx="869990" cy="336017"/>
      </dsp:txXfrm>
    </dsp:sp>
    <dsp:sp modelId="{5EDE0485-1254-471C-BC7F-7E919BD4C80B}">
      <dsp:nvSpPr>
        <dsp:cNvPr id="0" name=""/>
        <dsp:cNvSpPr/>
      </dsp:nvSpPr>
      <dsp:spPr>
        <a:xfrm rot="20700000">
          <a:off x="3924297" y="2347770"/>
          <a:ext cx="1647941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647941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" kern="1200"/>
        </a:p>
      </dsp:txBody>
      <dsp:txXfrm>
        <a:off x="4707069" y="2312338"/>
        <a:ext cx="82397" cy="82397"/>
      </dsp:txXfrm>
    </dsp:sp>
    <dsp:sp modelId="{8C08F6B7-8009-4DF6-893B-73C72C82FD5F}">
      <dsp:nvSpPr>
        <dsp:cNvPr id="0" name=""/>
        <dsp:cNvSpPr/>
      </dsp:nvSpPr>
      <dsp:spPr>
        <a:xfrm>
          <a:off x="5461742" y="1777518"/>
          <a:ext cx="1099035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Calonectria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dirty="0" smtClean="0"/>
            <a:t>160</a:t>
          </a:r>
          <a:endParaRPr lang="en-US" sz="800" kern="1200" baseline="0" dirty="0"/>
        </a:p>
      </dsp:txBody>
      <dsp:txXfrm>
        <a:off x="5622692" y="1847110"/>
        <a:ext cx="777135" cy="336017"/>
      </dsp:txXfrm>
    </dsp:sp>
    <dsp:sp modelId="{139E478A-C3CF-4E10-B858-4525C159BCEA}">
      <dsp:nvSpPr>
        <dsp:cNvPr id="0" name=""/>
        <dsp:cNvSpPr/>
      </dsp:nvSpPr>
      <dsp:spPr>
        <a:xfrm>
          <a:off x="3960470" y="2622525"/>
          <a:ext cx="1553037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553037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" kern="1200"/>
        </a:p>
      </dsp:txBody>
      <dsp:txXfrm>
        <a:off x="4698162" y="2589466"/>
        <a:ext cx="77651" cy="77651"/>
      </dsp:txXfrm>
    </dsp:sp>
    <dsp:sp modelId="{17148A07-F31B-4FE6-A74D-BBC35CA92606}">
      <dsp:nvSpPr>
        <dsp:cNvPr id="0" name=""/>
        <dsp:cNvSpPr/>
      </dsp:nvSpPr>
      <dsp:spPr>
        <a:xfrm>
          <a:off x="5513507" y="2390691"/>
          <a:ext cx="1156957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Phytophtora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dirty="0" smtClean="0"/>
            <a:t>77</a:t>
          </a:r>
          <a:endParaRPr lang="en-US" sz="800" kern="1200" baseline="0" dirty="0"/>
        </a:p>
      </dsp:txBody>
      <dsp:txXfrm>
        <a:off x="5682939" y="2460283"/>
        <a:ext cx="818093" cy="336017"/>
      </dsp:txXfrm>
    </dsp:sp>
    <dsp:sp modelId="{FB1C5381-EA90-4496-879D-24EDAC7FA5F0}">
      <dsp:nvSpPr>
        <dsp:cNvPr id="0" name=""/>
        <dsp:cNvSpPr/>
      </dsp:nvSpPr>
      <dsp:spPr>
        <a:xfrm rot="900000">
          <a:off x="3924410" y="2896427"/>
          <a:ext cx="1641349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641349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" kern="1200"/>
        </a:p>
      </dsp:txBody>
      <dsp:txXfrm>
        <a:off x="4704051" y="2861160"/>
        <a:ext cx="82067" cy="82067"/>
      </dsp:txXfrm>
    </dsp:sp>
    <dsp:sp modelId="{13E6953E-50E4-4AB3-A516-631290266604}">
      <dsp:nvSpPr>
        <dsp:cNvPr id="0" name=""/>
        <dsp:cNvSpPr/>
      </dsp:nvSpPr>
      <dsp:spPr>
        <a:xfrm>
          <a:off x="5451293" y="3003864"/>
          <a:ext cx="1119934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MLST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Fusarium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1365</a:t>
          </a:r>
        </a:p>
      </dsp:txBody>
      <dsp:txXfrm>
        <a:off x="5615304" y="3073456"/>
        <a:ext cx="791912" cy="336017"/>
      </dsp:txXfrm>
    </dsp:sp>
    <dsp:sp modelId="{353A4A96-B285-408E-964F-345AA040E1DC}">
      <dsp:nvSpPr>
        <dsp:cNvPr id="0" name=""/>
        <dsp:cNvSpPr/>
      </dsp:nvSpPr>
      <dsp:spPr>
        <a:xfrm rot="1800000">
          <a:off x="3812753" y="3173809"/>
          <a:ext cx="1729935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729935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" kern="1200"/>
        </a:p>
      </dsp:txBody>
      <dsp:txXfrm>
        <a:off x="4634473" y="3136327"/>
        <a:ext cx="86496" cy="86496"/>
      </dsp:txXfrm>
    </dsp:sp>
    <dsp:sp modelId="{00CD3149-A763-4B71-BE10-05D1C692AE29}">
      <dsp:nvSpPr>
        <dsp:cNvPr id="0" name=""/>
        <dsp:cNvSpPr/>
      </dsp:nvSpPr>
      <dsp:spPr>
        <a:xfrm>
          <a:off x="5124103" y="3575249"/>
          <a:ext cx="1300962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Phoma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dirty="0" smtClean="0"/>
            <a:t>309</a:t>
          </a:r>
          <a:endParaRPr lang="en-US" sz="800" kern="1200" baseline="0" dirty="0"/>
        </a:p>
      </dsp:txBody>
      <dsp:txXfrm>
        <a:off x="5314624" y="3644841"/>
        <a:ext cx="919920" cy="336017"/>
      </dsp:txXfrm>
    </dsp:sp>
    <dsp:sp modelId="{E108C3F6-75B9-456F-92C6-50B65C86780E}">
      <dsp:nvSpPr>
        <dsp:cNvPr id="0" name=""/>
        <dsp:cNvSpPr/>
      </dsp:nvSpPr>
      <dsp:spPr>
        <a:xfrm rot="2601153">
          <a:off x="3644444" y="3417620"/>
          <a:ext cx="1841219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841219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" kern="1200"/>
        </a:p>
      </dsp:txBody>
      <dsp:txXfrm>
        <a:off x="4519024" y="3377356"/>
        <a:ext cx="92060" cy="92060"/>
      </dsp:txXfrm>
    </dsp:sp>
    <dsp:sp modelId="{5A4EF99D-5494-4A8D-B61E-797E83B59825}">
      <dsp:nvSpPr>
        <dsp:cNvPr id="0" name=""/>
        <dsp:cNvSpPr/>
      </dsp:nvSpPr>
      <dsp:spPr>
        <a:xfrm>
          <a:off x="5058624" y="4016925"/>
          <a:ext cx="773589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CBS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dirty="0" smtClean="0"/>
            <a:t>26098</a:t>
          </a:r>
          <a:endParaRPr lang="en-US" sz="800" kern="1200" baseline="0" dirty="0"/>
        </a:p>
      </dsp:txBody>
      <dsp:txXfrm>
        <a:off x="5171913" y="4086517"/>
        <a:ext cx="547011" cy="336017"/>
      </dsp:txXfrm>
    </dsp:sp>
    <dsp:sp modelId="{C37D364B-A2BC-4966-8A71-DAA3AD83ECE5}">
      <dsp:nvSpPr>
        <dsp:cNvPr id="0" name=""/>
        <dsp:cNvSpPr/>
      </dsp:nvSpPr>
      <dsp:spPr>
        <a:xfrm rot="3349746">
          <a:off x="3390399" y="3698541"/>
          <a:ext cx="2125863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2125863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>
            <a:solidFill>
              <a:schemeClr val="tx2">
                <a:lumMod val="50000"/>
              </a:schemeClr>
            </a:solidFill>
          </a:endParaRPr>
        </a:p>
      </dsp:txBody>
      <dsp:txXfrm>
        <a:off x="4400184" y="3651161"/>
        <a:ext cx="106293" cy="106293"/>
      </dsp:txXfrm>
    </dsp:sp>
    <dsp:sp modelId="{AF64CF66-CADB-4B17-AB60-D8CC1FDEE9C2}">
      <dsp:nvSpPr>
        <dsp:cNvPr id="0" name=""/>
        <dsp:cNvSpPr/>
      </dsp:nvSpPr>
      <dsp:spPr>
        <a:xfrm>
          <a:off x="4718666" y="4571587"/>
          <a:ext cx="969438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Clinical ITS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488</a:t>
          </a:r>
          <a:endParaRPr lang="en-US" sz="900" kern="1200" baseline="0" dirty="0"/>
        </a:p>
      </dsp:txBody>
      <dsp:txXfrm>
        <a:off x="4860637" y="4641179"/>
        <a:ext cx="685496" cy="336017"/>
      </dsp:txXfrm>
    </dsp:sp>
    <dsp:sp modelId="{2611D0DD-15AF-4BA9-B159-C754F3317E71}">
      <dsp:nvSpPr>
        <dsp:cNvPr id="0" name=""/>
        <dsp:cNvSpPr/>
      </dsp:nvSpPr>
      <dsp:spPr>
        <a:xfrm rot="8660020">
          <a:off x="1850097" y="3301439"/>
          <a:ext cx="1853580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853580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10800000">
        <a:off x="2730548" y="3260866"/>
        <a:ext cx="92679" cy="92679"/>
      </dsp:txXfrm>
    </dsp:sp>
    <dsp:sp modelId="{90976592-F2C3-4A19-ADD1-ABF872E9D83F}">
      <dsp:nvSpPr>
        <dsp:cNvPr id="0" name=""/>
        <dsp:cNvSpPr/>
      </dsp:nvSpPr>
      <dsp:spPr>
        <a:xfrm>
          <a:off x="1199604" y="3812732"/>
          <a:ext cx="1083658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err="1" smtClean="0"/>
            <a:t>FunBOL</a:t>
          </a:r>
          <a:endParaRPr lang="en-US" sz="900" kern="1200" baseline="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4366</a:t>
          </a:r>
          <a:endParaRPr lang="en-US" sz="900" kern="1200" baseline="0" dirty="0"/>
        </a:p>
      </dsp:txBody>
      <dsp:txXfrm>
        <a:off x="1358302" y="3882324"/>
        <a:ext cx="766262" cy="336017"/>
      </dsp:txXfrm>
    </dsp:sp>
    <dsp:sp modelId="{58C16186-E6F4-48EC-8DD1-D82D0474508A}">
      <dsp:nvSpPr>
        <dsp:cNvPr id="0" name=""/>
        <dsp:cNvSpPr/>
      </dsp:nvSpPr>
      <dsp:spPr>
        <a:xfrm rot="14040549">
          <a:off x="2690138" y="1975131"/>
          <a:ext cx="1125059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125059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24541" y="1952771"/>
        <a:ext cx="56252" cy="56252"/>
      </dsp:txXfrm>
    </dsp:sp>
    <dsp:sp modelId="{C3193C10-8A5A-4F0A-B678-4185680F4BF3}">
      <dsp:nvSpPr>
        <dsp:cNvPr id="0" name=""/>
        <dsp:cNvSpPr/>
      </dsp:nvSpPr>
      <dsp:spPr>
        <a:xfrm>
          <a:off x="2461292" y="1080543"/>
          <a:ext cx="620037" cy="47520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BOLD</a:t>
          </a:r>
          <a:endParaRPr lang="en-US" sz="900" kern="1200" baseline="0" dirty="0"/>
        </a:p>
      </dsp:txBody>
      <dsp:txXfrm>
        <a:off x="2552094" y="1150135"/>
        <a:ext cx="438433" cy="336017"/>
      </dsp:txXfrm>
    </dsp:sp>
    <dsp:sp modelId="{EA41ECDD-9BE2-4D5C-86E8-A4A118CABDDA}">
      <dsp:nvSpPr>
        <dsp:cNvPr id="0" name=""/>
        <dsp:cNvSpPr/>
      </dsp:nvSpPr>
      <dsp:spPr>
        <a:xfrm rot="5976844">
          <a:off x="2546536" y="3817094"/>
          <a:ext cx="1947970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947970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10800000">
        <a:off x="3471822" y="3774161"/>
        <a:ext cx="97398" cy="97398"/>
      </dsp:txXfrm>
    </dsp:sp>
    <dsp:sp modelId="{663D4AB7-D389-40F1-A725-66AD5DCC6953}">
      <dsp:nvSpPr>
        <dsp:cNvPr id="0" name=""/>
        <dsp:cNvSpPr/>
      </dsp:nvSpPr>
      <dsp:spPr>
        <a:xfrm>
          <a:off x="2991335" y="4781382"/>
          <a:ext cx="653149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Yeasts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1365</a:t>
          </a:r>
          <a:endParaRPr lang="en-US" sz="900" kern="1200" baseline="0" dirty="0"/>
        </a:p>
      </dsp:txBody>
      <dsp:txXfrm>
        <a:off x="3086986" y="4850974"/>
        <a:ext cx="461847" cy="336017"/>
      </dsp:txXfrm>
    </dsp:sp>
    <dsp:sp modelId="{C6B66BD7-4B5F-4F54-9844-A86B46EDD032}">
      <dsp:nvSpPr>
        <dsp:cNvPr id="0" name=""/>
        <dsp:cNvSpPr/>
      </dsp:nvSpPr>
      <dsp:spPr>
        <a:xfrm rot="4633204">
          <a:off x="3007658" y="3815663"/>
          <a:ext cx="1971691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971691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944211" y="3772137"/>
        <a:ext cx="98584" cy="98584"/>
      </dsp:txXfrm>
    </dsp:sp>
    <dsp:sp modelId="{20C79CA7-304A-4439-ADB3-8BF8B3746640}">
      <dsp:nvSpPr>
        <dsp:cNvPr id="0" name=""/>
        <dsp:cNvSpPr/>
      </dsp:nvSpPr>
      <dsp:spPr>
        <a:xfrm>
          <a:off x="3782849" y="4781382"/>
          <a:ext cx="964582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Indoor molds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1646</a:t>
          </a:r>
          <a:endParaRPr lang="en-US" sz="900" kern="1200" baseline="0" dirty="0"/>
        </a:p>
      </dsp:txBody>
      <dsp:txXfrm>
        <a:off x="3924109" y="4850974"/>
        <a:ext cx="682062" cy="336017"/>
      </dsp:txXfrm>
    </dsp:sp>
    <dsp:sp modelId="{54113C6E-75DC-46B4-9525-88E6172017AE}">
      <dsp:nvSpPr>
        <dsp:cNvPr id="0" name=""/>
        <dsp:cNvSpPr/>
      </dsp:nvSpPr>
      <dsp:spPr>
        <a:xfrm rot="13309483">
          <a:off x="1939163" y="1850163"/>
          <a:ext cx="1841232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841232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813748" y="1809899"/>
        <a:ext cx="92061" cy="92061"/>
      </dsp:txXfrm>
    </dsp:sp>
    <dsp:sp modelId="{7E3792D8-77B1-4BAF-8235-B0031156990C}">
      <dsp:nvSpPr>
        <dsp:cNvPr id="0" name=""/>
        <dsp:cNvSpPr/>
      </dsp:nvSpPr>
      <dsp:spPr>
        <a:xfrm>
          <a:off x="1585031" y="810930"/>
          <a:ext cx="745010" cy="475201"/>
        </a:xfrm>
        <a:prstGeom prst="ellipse">
          <a:avLst/>
        </a:prstGeom>
        <a:solidFill>
          <a:srgbClr val="00B050"/>
        </a:solidFill>
        <a:ln>
          <a:solidFill>
            <a:srgbClr val="00B050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Pasteur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-+5000</a:t>
          </a:r>
          <a:endParaRPr lang="en-US" sz="900" kern="1200" baseline="0" dirty="0"/>
        </a:p>
      </dsp:txBody>
      <dsp:txXfrm>
        <a:off x="1694135" y="880522"/>
        <a:ext cx="526802" cy="336017"/>
      </dsp:txXfrm>
    </dsp:sp>
    <dsp:sp modelId="{FC8332D6-20EB-43F4-A588-C7860683BC29}">
      <dsp:nvSpPr>
        <dsp:cNvPr id="0" name=""/>
        <dsp:cNvSpPr/>
      </dsp:nvSpPr>
      <dsp:spPr>
        <a:xfrm rot="15259432">
          <a:off x="2511515" y="1524225"/>
          <a:ext cx="1806258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806258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69488" y="1484835"/>
        <a:ext cx="90312" cy="90312"/>
      </dsp:txXfrm>
    </dsp:sp>
    <dsp:sp modelId="{F2B848C4-C21B-462B-ACE8-F94EE3BF601B}">
      <dsp:nvSpPr>
        <dsp:cNvPr id="0" name=""/>
        <dsp:cNvSpPr/>
      </dsp:nvSpPr>
      <dsp:spPr>
        <a:xfrm>
          <a:off x="2868820" y="194092"/>
          <a:ext cx="475201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dirty="0" smtClean="0"/>
            <a:t>CDC</a:t>
          </a:r>
          <a:endParaRPr lang="en-US" sz="800" kern="1200" baseline="0" dirty="0"/>
        </a:p>
      </dsp:txBody>
      <dsp:txXfrm>
        <a:off x="2938412" y="263684"/>
        <a:ext cx="336017" cy="336017"/>
      </dsp:txXfrm>
    </dsp:sp>
    <dsp:sp modelId="{98C47A88-E5D3-4FD0-88F8-93A82A2A446F}">
      <dsp:nvSpPr>
        <dsp:cNvPr id="0" name=""/>
        <dsp:cNvSpPr/>
      </dsp:nvSpPr>
      <dsp:spPr>
        <a:xfrm rot="6401884">
          <a:off x="2796425" y="3488628"/>
          <a:ext cx="1333264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333264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29726" y="3461063"/>
        <a:ext cx="66663" cy="66663"/>
      </dsp:txXfrm>
    </dsp:sp>
    <dsp:sp modelId="{064A6272-054C-4C8C-A0EE-56A71883D48C}">
      <dsp:nvSpPr>
        <dsp:cNvPr id="0" name=""/>
        <dsp:cNvSpPr/>
      </dsp:nvSpPr>
      <dsp:spPr>
        <a:xfrm>
          <a:off x="2668314" y="4130817"/>
          <a:ext cx="1065111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err="1" smtClean="0"/>
            <a:t>Ceratocystis</a:t>
          </a:r>
          <a:endParaRPr lang="en-US" sz="900" kern="1200" baseline="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92</a:t>
          </a:r>
          <a:endParaRPr lang="en-US" sz="900" kern="1200" baseline="0" dirty="0"/>
        </a:p>
      </dsp:txBody>
      <dsp:txXfrm>
        <a:off x="2824296" y="4200409"/>
        <a:ext cx="753147" cy="336017"/>
      </dsp:txXfrm>
    </dsp:sp>
    <dsp:sp modelId="{D1FEFABE-259F-4C7E-BC3D-07A342BE83D3}">
      <dsp:nvSpPr>
        <dsp:cNvPr id="0" name=""/>
        <dsp:cNvSpPr/>
      </dsp:nvSpPr>
      <dsp:spPr>
        <a:xfrm rot="12536149">
          <a:off x="1989496" y="2113974"/>
          <a:ext cx="1626989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626989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62316" y="2079066"/>
        <a:ext cx="81349" cy="81349"/>
      </dsp:txXfrm>
    </dsp:sp>
    <dsp:sp modelId="{9DDA6C74-2749-4433-9FFF-3331D486B34C}">
      <dsp:nvSpPr>
        <dsp:cNvPr id="0" name=""/>
        <dsp:cNvSpPr/>
      </dsp:nvSpPr>
      <dsp:spPr>
        <a:xfrm>
          <a:off x="1249631" y="1306534"/>
          <a:ext cx="1024381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err="1" smtClean="0"/>
            <a:t>Monilinia</a:t>
          </a:r>
          <a:endParaRPr lang="en-US" sz="900" kern="1200" baseline="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54</a:t>
          </a:r>
          <a:endParaRPr lang="en-US" sz="900" kern="1200" baseline="0" dirty="0"/>
        </a:p>
      </dsp:txBody>
      <dsp:txXfrm>
        <a:off x="1399648" y="1376126"/>
        <a:ext cx="724347" cy="336017"/>
      </dsp:txXfrm>
    </dsp:sp>
    <dsp:sp modelId="{B2BB68A6-1B7F-4B61-8894-6DFB8AF328C4}">
      <dsp:nvSpPr>
        <dsp:cNvPr id="0" name=""/>
        <dsp:cNvSpPr/>
      </dsp:nvSpPr>
      <dsp:spPr>
        <a:xfrm rot="10377882">
          <a:off x="2051267" y="2739887"/>
          <a:ext cx="1441216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441216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35845" y="2709623"/>
        <a:ext cx="72060" cy="72060"/>
      </dsp:txXfrm>
    </dsp:sp>
    <dsp:sp modelId="{BF03B942-733E-4884-A9B1-17EB4E643D38}">
      <dsp:nvSpPr>
        <dsp:cNvPr id="0" name=""/>
        <dsp:cNvSpPr/>
      </dsp:nvSpPr>
      <dsp:spPr>
        <a:xfrm>
          <a:off x="720596" y="2676281"/>
          <a:ext cx="1376239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err="1" smtClean="0"/>
            <a:t>Stenocarplella</a:t>
          </a:r>
          <a:endParaRPr lang="en-US" sz="900" kern="1200" baseline="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32</a:t>
          </a:r>
          <a:endParaRPr lang="en-US" sz="900" kern="1200" baseline="0" dirty="0"/>
        </a:p>
      </dsp:txBody>
      <dsp:txXfrm>
        <a:off x="922142" y="2745873"/>
        <a:ext cx="973147" cy="336017"/>
      </dsp:txXfrm>
    </dsp:sp>
    <dsp:sp modelId="{D370741F-E441-4EEA-82F5-E8C6037048E8}">
      <dsp:nvSpPr>
        <dsp:cNvPr id="0" name=""/>
        <dsp:cNvSpPr/>
      </dsp:nvSpPr>
      <dsp:spPr>
        <a:xfrm rot="7640145">
          <a:off x="1981480" y="3601984"/>
          <a:ext cx="1988550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988550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10800000">
        <a:off x="2926041" y="3558036"/>
        <a:ext cx="99427" cy="99427"/>
      </dsp:txXfrm>
    </dsp:sp>
    <dsp:sp modelId="{BB53ED29-8779-442E-B1D5-B721BA2F0EDB}">
      <dsp:nvSpPr>
        <dsp:cNvPr id="0" name=""/>
        <dsp:cNvSpPr/>
      </dsp:nvSpPr>
      <dsp:spPr>
        <a:xfrm>
          <a:off x="1719748" y="4383165"/>
          <a:ext cx="966592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err="1" smtClean="0"/>
            <a:t>Russula</a:t>
          </a:r>
          <a:endParaRPr lang="en-US" sz="900" kern="1200" baseline="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608</a:t>
          </a:r>
          <a:endParaRPr lang="en-US" sz="900" kern="1200" baseline="0" dirty="0"/>
        </a:p>
      </dsp:txBody>
      <dsp:txXfrm>
        <a:off x="1861302" y="4452757"/>
        <a:ext cx="683484" cy="336017"/>
      </dsp:txXfrm>
    </dsp:sp>
    <dsp:sp modelId="{EA6B12D2-C16F-4F84-B957-2D0357C619D0}">
      <dsp:nvSpPr>
        <dsp:cNvPr id="0" name=""/>
        <dsp:cNvSpPr/>
      </dsp:nvSpPr>
      <dsp:spPr>
        <a:xfrm rot="15866086">
          <a:off x="3053284" y="1799437"/>
          <a:ext cx="1178770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178770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613200" y="1775734"/>
        <a:ext cx="58938" cy="58938"/>
      </dsp:txXfrm>
    </dsp:sp>
    <dsp:sp modelId="{3182172E-D467-4A23-AA4C-D084DC40DF3C}">
      <dsp:nvSpPr>
        <dsp:cNvPr id="0" name=""/>
        <dsp:cNvSpPr/>
      </dsp:nvSpPr>
      <dsp:spPr>
        <a:xfrm>
          <a:off x="2910253" y="743545"/>
          <a:ext cx="1304241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err="1" smtClean="0"/>
            <a:t>Dermatophytes</a:t>
          </a:r>
          <a:endParaRPr lang="en-US" sz="900" kern="1200" baseline="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378</a:t>
          </a:r>
          <a:endParaRPr lang="en-US" sz="900" kern="1200" baseline="0" dirty="0"/>
        </a:p>
      </dsp:txBody>
      <dsp:txXfrm>
        <a:off x="3101255" y="813137"/>
        <a:ext cx="922237" cy="336017"/>
      </dsp:txXfrm>
    </dsp:sp>
    <dsp:sp modelId="{9B31877B-F2DC-4695-B4E8-F9BEE67D4FD5}">
      <dsp:nvSpPr>
        <dsp:cNvPr id="0" name=""/>
        <dsp:cNvSpPr/>
      </dsp:nvSpPr>
      <dsp:spPr>
        <a:xfrm rot="9538227">
          <a:off x="1958072" y="2994182"/>
          <a:ext cx="1596177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596177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16257" y="2960044"/>
        <a:ext cx="79808" cy="79808"/>
      </dsp:txXfrm>
    </dsp:sp>
    <dsp:sp modelId="{6BAD92E9-0D4E-4A21-BF1D-50F6FEDD235A}">
      <dsp:nvSpPr>
        <dsp:cNvPr id="0" name=""/>
        <dsp:cNvSpPr/>
      </dsp:nvSpPr>
      <dsp:spPr>
        <a:xfrm>
          <a:off x="713821" y="3237361"/>
          <a:ext cx="1613583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err="1" smtClean="0"/>
            <a:t>Phaeoacremonium</a:t>
          </a:r>
          <a:endParaRPr lang="en-US" sz="900" kern="1200" baseline="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30</a:t>
          </a:r>
          <a:endParaRPr lang="en-US" sz="900" kern="1200" baseline="0" dirty="0"/>
        </a:p>
      </dsp:txBody>
      <dsp:txXfrm>
        <a:off x="950125" y="3306953"/>
        <a:ext cx="1140975" cy="336017"/>
      </dsp:txXfrm>
    </dsp:sp>
    <dsp:sp modelId="{984C7688-49F9-46CC-B223-78316D336AFD}">
      <dsp:nvSpPr>
        <dsp:cNvPr id="0" name=""/>
        <dsp:cNvSpPr/>
      </dsp:nvSpPr>
      <dsp:spPr>
        <a:xfrm rot="16686949">
          <a:off x="2981602" y="1494165"/>
          <a:ext cx="1804349" cy="11532"/>
        </a:xfrm>
        <a:custGeom>
          <a:avLst/>
          <a:gdLst/>
          <a:ahLst/>
          <a:cxnLst/>
          <a:rect l="0" t="0" r="0" b="0"/>
          <a:pathLst>
            <a:path>
              <a:moveTo>
                <a:pt x="0" y="5766"/>
              </a:moveTo>
              <a:lnTo>
                <a:pt x="1804349" y="57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38668" y="1454822"/>
        <a:ext cx="90217" cy="90217"/>
      </dsp:txXfrm>
    </dsp:sp>
    <dsp:sp modelId="{FEA0A5DD-C3EC-42A9-907A-3517876075B1}">
      <dsp:nvSpPr>
        <dsp:cNvPr id="0" name=""/>
        <dsp:cNvSpPr/>
      </dsp:nvSpPr>
      <dsp:spPr>
        <a:xfrm>
          <a:off x="3518226" y="132081"/>
          <a:ext cx="1053454" cy="47520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Medical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dirty="0" smtClean="0"/>
            <a:t>315</a:t>
          </a:r>
          <a:endParaRPr lang="en-US" sz="900" kern="1200" baseline="0" dirty="0"/>
        </a:p>
      </dsp:txBody>
      <dsp:txXfrm>
        <a:off x="3672501" y="201673"/>
        <a:ext cx="744904" cy="336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4400D-9227-4555-BF49-441C32576110}">
      <dsp:nvSpPr>
        <dsp:cNvPr id="0" name=""/>
        <dsp:cNvSpPr/>
      </dsp:nvSpPr>
      <dsp:spPr>
        <a:xfrm>
          <a:off x="785514" y="112790"/>
          <a:ext cx="2238453" cy="77738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7BEF1-A8EA-4DC4-B130-5D227239E51F}">
      <dsp:nvSpPr>
        <dsp:cNvPr id="0" name=""/>
        <dsp:cNvSpPr/>
      </dsp:nvSpPr>
      <dsp:spPr>
        <a:xfrm>
          <a:off x="1691307" y="2016343"/>
          <a:ext cx="433808" cy="277637"/>
        </a:xfrm>
        <a:prstGeom prst="downArrow">
          <a:avLst/>
        </a:prstGeom>
        <a:solidFill>
          <a:srgbClr val="002060"/>
        </a:solidFill>
        <a:ln w="12700" cap="flat" cmpd="sng" algn="ctr">
          <a:solidFill>
            <a:schemeClr val="accent4"/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0C4845E7-D273-43FB-A3C1-EE30D6F44080}">
      <dsp:nvSpPr>
        <dsp:cNvPr id="0" name=""/>
        <dsp:cNvSpPr/>
      </dsp:nvSpPr>
      <dsp:spPr>
        <a:xfrm>
          <a:off x="867070" y="2255806"/>
          <a:ext cx="2082282" cy="52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solidFill>
              <a:schemeClr val="bg1"/>
            </a:solidFill>
          </a:endParaRPr>
        </a:p>
      </dsp:txBody>
      <dsp:txXfrm>
        <a:off x="867070" y="2255806"/>
        <a:ext cx="2082282" cy="520570"/>
      </dsp:txXfrm>
    </dsp:sp>
    <dsp:sp modelId="{C301F530-1537-478B-8DF3-5F9EFEAE2627}">
      <dsp:nvSpPr>
        <dsp:cNvPr id="0" name=""/>
        <dsp:cNvSpPr/>
      </dsp:nvSpPr>
      <dsp:spPr>
        <a:xfrm>
          <a:off x="1599340" y="950215"/>
          <a:ext cx="780856" cy="780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1713694" y="1064569"/>
        <a:ext cx="552148" cy="552148"/>
      </dsp:txXfrm>
    </dsp:sp>
    <dsp:sp modelId="{6A72C356-3E5B-43DE-BCF7-3A639CFE62EE}">
      <dsp:nvSpPr>
        <dsp:cNvPr id="0" name=""/>
        <dsp:cNvSpPr/>
      </dsp:nvSpPr>
      <dsp:spPr>
        <a:xfrm>
          <a:off x="1022736" y="161478"/>
          <a:ext cx="780856" cy="78085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Mix samples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NGS</a:t>
          </a:r>
          <a:endParaRPr lang="en-GB" sz="1000" kern="1200" dirty="0"/>
        </a:p>
      </dsp:txBody>
      <dsp:txXfrm>
        <a:off x="1137090" y="275832"/>
        <a:ext cx="552148" cy="552148"/>
      </dsp:txXfrm>
    </dsp:sp>
    <dsp:sp modelId="{B5D5C71A-DDE4-409C-A4F2-7EC661810538}">
      <dsp:nvSpPr>
        <dsp:cNvPr id="0" name=""/>
        <dsp:cNvSpPr/>
      </dsp:nvSpPr>
      <dsp:spPr>
        <a:xfrm>
          <a:off x="1859018" y="161472"/>
          <a:ext cx="780856" cy="78085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Genome</a:t>
          </a:r>
          <a:endParaRPr lang="en-GB" sz="1000" kern="1200" dirty="0"/>
        </a:p>
      </dsp:txBody>
      <dsp:txXfrm>
        <a:off x="1973372" y="275826"/>
        <a:ext cx="552148" cy="552148"/>
      </dsp:txXfrm>
    </dsp:sp>
    <dsp:sp modelId="{E61E3CF2-3848-48F3-8BBE-BCBCDA2F77E1}">
      <dsp:nvSpPr>
        <dsp:cNvPr id="0" name=""/>
        <dsp:cNvSpPr/>
      </dsp:nvSpPr>
      <dsp:spPr>
        <a:xfrm>
          <a:off x="693547" y="17352"/>
          <a:ext cx="2429329" cy="1943463"/>
        </a:xfrm>
        <a:prstGeom prst="funnel">
          <a:avLst/>
        </a:prstGeom>
        <a:solidFill>
          <a:srgbClr val="FF0000"/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3AA71-F687-4EC3-9595-EDBC2EB2ABA4}">
      <dsp:nvSpPr>
        <dsp:cNvPr id="0" name=""/>
        <dsp:cNvSpPr/>
      </dsp:nvSpPr>
      <dsp:spPr>
        <a:xfrm>
          <a:off x="1742835" y="946803"/>
          <a:ext cx="1157204" cy="115720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1975484" y="1217873"/>
        <a:ext cx="691906" cy="594826"/>
      </dsp:txXfrm>
    </dsp:sp>
    <dsp:sp modelId="{D9379B36-2CA1-4DEA-9154-87352895A825}">
      <dsp:nvSpPr>
        <dsp:cNvPr id="0" name=""/>
        <dsp:cNvSpPr/>
      </dsp:nvSpPr>
      <dsp:spPr>
        <a:xfrm>
          <a:off x="1069553" y="673282"/>
          <a:ext cx="841603" cy="8416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1281429" y="886439"/>
        <a:ext cx="417851" cy="415289"/>
      </dsp:txXfrm>
    </dsp:sp>
    <dsp:sp modelId="{E78FA32C-64F2-4852-8558-B654ECB12480}">
      <dsp:nvSpPr>
        <dsp:cNvPr id="0" name=""/>
        <dsp:cNvSpPr/>
      </dsp:nvSpPr>
      <dsp:spPr>
        <a:xfrm rot="20700000">
          <a:off x="1540936" y="92662"/>
          <a:ext cx="824599" cy="82459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 rot="-20700000">
        <a:off x="1721795" y="273521"/>
        <a:ext cx="462881" cy="462881"/>
      </dsp:txXfrm>
    </dsp:sp>
    <dsp:sp modelId="{9579D79F-9CBF-42CC-89AB-708908FDB6B1}">
      <dsp:nvSpPr>
        <dsp:cNvPr id="0" name=""/>
        <dsp:cNvSpPr/>
      </dsp:nvSpPr>
      <dsp:spPr>
        <a:xfrm rot="15803486">
          <a:off x="1528134" y="766486"/>
          <a:ext cx="1481221" cy="1481221"/>
        </a:xfrm>
        <a:prstGeom prst="circularArrow">
          <a:avLst>
            <a:gd name="adj1" fmla="val 4687"/>
            <a:gd name="adj2" fmla="val 299029"/>
            <a:gd name="adj3" fmla="val 2429087"/>
            <a:gd name="adj4" fmla="val 1606355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7D9D5-214D-4094-824F-C111193881D8}">
      <dsp:nvSpPr>
        <dsp:cNvPr id="0" name=""/>
        <dsp:cNvSpPr/>
      </dsp:nvSpPr>
      <dsp:spPr>
        <a:xfrm>
          <a:off x="883560" y="475741"/>
          <a:ext cx="1076200" cy="10762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33D51-B7DC-4B5E-BA86-E6BB619FE951}">
      <dsp:nvSpPr>
        <dsp:cNvPr id="0" name=""/>
        <dsp:cNvSpPr/>
      </dsp:nvSpPr>
      <dsp:spPr>
        <a:xfrm>
          <a:off x="1350198" y="-78985"/>
          <a:ext cx="1160360" cy="11603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DFF6-05D4-48A2-9DC2-5916E8C5CDDE}" type="datetimeFigureOut">
              <a:rPr lang="en-US" smtClean="0"/>
              <a:t>14-Feb-13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B9CC-A06A-45E9-8DE9-FC6F861D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17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24A6C-6781-424A-8BDD-4268583C75E8}" type="datetimeFigureOut">
              <a:rPr lang="en-US" smtClean="0"/>
              <a:t>14-Feb-13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18958-F946-4E52-80DC-D02C8EECA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24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5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46237"/>
            <a:ext cx="35814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5814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898EA-F332-4828-AA34-7BBF35DD5305}" type="datetime1">
              <a:rPr lang="en-US" smtClean="0"/>
              <a:t>14-Feb-13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D4356-750F-43A5-86F1-332F9B8C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200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990600"/>
            <a:ext cx="365442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951037"/>
            <a:ext cx="3654425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575" y="990600"/>
            <a:ext cx="3654426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51037"/>
            <a:ext cx="3654426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9E61B7-8203-439C-BFA2-5EBB9057BB2C}" type="datetime1">
              <a:rPr lang="en-US" smtClean="0"/>
              <a:t>14-Feb-13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D4356-750F-43A5-86F1-332F9B8C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0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21FA3-7849-46F2-8E64-545D22AFF79A}" type="datetime1">
              <a:rPr lang="en-US" smtClean="0"/>
              <a:t>14-Feb-13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D4356-750F-43A5-86F1-332F9B8C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2286000" cy="11430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2870" y="304801"/>
            <a:ext cx="5892815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524000"/>
            <a:ext cx="2286000" cy="16002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70F75E-0FCD-40D2-9C15-9A6A5C8D9B6C}" type="datetime1">
              <a:rPr lang="en-US" smtClean="0"/>
              <a:t>14-Feb-13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D4356-750F-43A5-86F1-332F9B8C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alpha val="78000"/>
                <a:lumMod val="38000"/>
              </a:schemeClr>
            </a:gs>
            <a:gs pos="79000">
              <a:schemeClr val="bg2">
                <a:lumMod val="22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473075"/>
            <a:ext cx="8640960" cy="71596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640960" cy="473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3" descr="cbsz-w transparant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2238" y="6269490"/>
            <a:ext cx="796925" cy="476250"/>
          </a:xfrm>
          <a:prstGeom prst="rect">
            <a:avLst/>
          </a:prstGeom>
          <a:noFill/>
          <a:effectLst>
            <a:reflection blurRad="6350" stA="50000" endA="300" endPos="63000" dir="5400000" sy="-100000" algn="bl" rotWithShape="0"/>
          </a:effectLst>
        </p:spPr>
      </p:pic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971550" y="6331402"/>
            <a:ext cx="39848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63000" dir="5400000" sy="-100000" algn="bl" rotWithShape="0"/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CBS-KNAW &amp;</a:t>
            </a:r>
            <a:r>
              <a:rPr lang="en-US" sz="1600" baseline="0" dirty="0" smtClean="0">
                <a:solidFill>
                  <a:schemeClr val="bg1"/>
                </a:solidFill>
              </a:rPr>
              <a:t> IMA . www.mycobank.org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3" descr="E:\My Documents\Axialis Librarian\Logo\BioAwareIcon4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6093296"/>
            <a:ext cx="809604" cy="809604"/>
          </a:xfrm>
          <a:prstGeom prst="rect">
            <a:avLst/>
          </a:prstGeom>
          <a:noFill/>
          <a:effectLst>
            <a:reflection blurRad="6350" stA="50000" endA="300" endPos="63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989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9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9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9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9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9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9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chart" Target="../charts/chart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jp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dvanced%20Search.exe" TargetMode="External"/><Relationship Id="rId2" Type="http://schemas.openxmlformats.org/officeDocument/2006/relationships/hyperlink" Target="Basic%20Search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ew%20Taxon%20Registration.ex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dvanced%20Search.exe" TargetMode="External"/><Relationship Id="rId2" Type="http://schemas.openxmlformats.org/officeDocument/2006/relationships/hyperlink" Target="Basic%20Search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ew%20Taxon%20Registration.ex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dvanced%20Search.exe" TargetMode="External"/><Relationship Id="rId2" Type="http://schemas.openxmlformats.org/officeDocument/2006/relationships/hyperlink" Target="Basic%20Search.ex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olyIDPhytophthora.exe" TargetMode="External"/><Relationship Id="rId5" Type="http://schemas.openxmlformats.org/officeDocument/2006/relationships/hyperlink" Target="Pairwise%20ID.exe" TargetMode="External"/><Relationship Id="rId4" Type="http://schemas.openxmlformats.org/officeDocument/2006/relationships/hyperlink" Target="New%20Taxon%20Registration.ex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RemoteCuration.ex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475" y="2420888"/>
            <a:ext cx="8424936" cy="1221472"/>
          </a:xfrm>
          <a:effectLst/>
        </p:spPr>
        <p:txBody>
          <a:bodyPr>
            <a:noAutofit/>
          </a:bodyPr>
          <a:lstStyle/>
          <a:p>
            <a:r>
              <a:rPr lang="en-CA" sz="2400" dirty="0" err="1" smtClean="0"/>
              <a:t>Mycobank</a:t>
            </a:r>
            <a:r>
              <a:rPr lang="en-CA" sz="2400" dirty="0" smtClean="0"/>
              <a:t> and associated </a:t>
            </a:r>
            <a:r>
              <a:rPr lang="en-CA" sz="2400" dirty="0"/>
              <a:t>databases as working tools for taxonomists: opportunities and challenges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3933056"/>
            <a:ext cx="8064896" cy="1152128"/>
          </a:xfrm>
        </p:spPr>
        <p:txBody>
          <a:bodyPr>
            <a:normAutofit/>
          </a:bodyPr>
          <a:lstStyle/>
          <a:p>
            <a:pPr algn="just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Vincent Robert</a:t>
            </a:r>
          </a:p>
          <a:p>
            <a:pPr algn="just"/>
            <a:endParaRPr lang="en-US" sz="1200" dirty="0" smtClean="0">
              <a:solidFill>
                <a:schemeClr val="bg1"/>
              </a:solidFill>
            </a:endParaRPr>
          </a:p>
          <a:p>
            <a:pPr algn="just"/>
            <a:r>
              <a:rPr lang="en-US" sz="1200" i="1" dirty="0" smtClean="0">
                <a:solidFill>
                  <a:schemeClr val="bg1"/>
                </a:solidFill>
              </a:rPr>
              <a:t>CBS-KNAW, Utrecht, The Netherlands, v.robert@cbs.knaw.nl</a:t>
            </a:r>
            <a:endParaRPr lang="en-GB" sz="1200" i="1" dirty="0" smtClean="0">
              <a:solidFill>
                <a:schemeClr val="bg1"/>
              </a:solidFill>
            </a:endParaRPr>
          </a:p>
          <a:p>
            <a:pPr algn="just"/>
            <a:endParaRPr lang="en-GB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6" y="260648"/>
            <a:ext cx="86010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123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Fungal repositories synchronization</a:t>
            </a:r>
            <a:endParaRPr lang="en-GB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5796136" y="4365104"/>
            <a:ext cx="1872208" cy="1656184"/>
          </a:xfrm>
          <a:prstGeom prst="can">
            <a:avLst>
              <a:gd name="adj" fmla="val 3429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 </a:t>
            </a:r>
            <a:r>
              <a:rPr lang="en-US" dirty="0" err="1" smtClean="0"/>
              <a:t>Fungorum</a:t>
            </a:r>
            <a:endParaRPr lang="en-US" dirty="0"/>
          </a:p>
        </p:txBody>
      </p:sp>
      <p:sp>
        <p:nvSpPr>
          <p:cNvPr id="29" name="Can 28"/>
          <p:cNvSpPr/>
          <p:nvPr/>
        </p:nvSpPr>
        <p:spPr>
          <a:xfrm>
            <a:off x="3059832" y="4365104"/>
            <a:ext cx="1872208" cy="1656184"/>
          </a:xfrm>
          <a:prstGeom prst="can">
            <a:avLst>
              <a:gd name="adj" fmla="val 34299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MycoBank</a:t>
            </a:r>
            <a:endParaRPr lang="en-US" dirty="0"/>
          </a:p>
        </p:txBody>
      </p:sp>
      <p:sp>
        <p:nvSpPr>
          <p:cNvPr id="30" name="Can 29"/>
          <p:cNvSpPr/>
          <p:nvPr/>
        </p:nvSpPr>
        <p:spPr>
          <a:xfrm>
            <a:off x="240061" y="4387763"/>
            <a:ext cx="1872208" cy="1656184"/>
          </a:xfrm>
          <a:prstGeom prst="can">
            <a:avLst>
              <a:gd name="adj" fmla="val 34299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Fungal Names</a:t>
            </a:r>
          </a:p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19" name="32-Point Star 18"/>
          <p:cNvSpPr/>
          <p:nvPr/>
        </p:nvSpPr>
        <p:spPr>
          <a:xfrm>
            <a:off x="3059832" y="1268760"/>
            <a:ext cx="1872208" cy="1800200"/>
          </a:xfrm>
          <a:prstGeom prst="star32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 facility</a:t>
            </a:r>
          </a:p>
        </p:txBody>
      </p:sp>
      <p:cxnSp>
        <p:nvCxnSpPr>
          <p:cNvPr id="21" name="Straight Arrow Connector 20"/>
          <p:cNvCxnSpPr>
            <a:stCxn id="19" idx="1"/>
            <a:endCxn id="30" idx="1"/>
          </p:cNvCxnSpPr>
          <p:nvPr/>
        </p:nvCxnSpPr>
        <p:spPr>
          <a:xfrm flipH="1">
            <a:off x="1176165" y="2168860"/>
            <a:ext cx="1883667" cy="2218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  <a:endCxn id="29" idx="1"/>
          </p:cNvCxnSpPr>
          <p:nvPr/>
        </p:nvCxnSpPr>
        <p:spPr>
          <a:xfrm>
            <a:off x="3995936" y="3068960"/>
            <a:ext cx="0" cy="129614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  <a:endCxn id="18" idx="1"/>
          </p:cNvCxnSpPr>
          <p:nvPr/>
        </p:nvCxnSpPr>
        <p:spPr>
          <a:xfrm>
            <a:off x="4932040" y="2168860"/>
            <a:ext cx="1800200" cy="2196244"/>
          </a:xfrm>
          <a:prstGeom prst="straightConnector1">
            <a:avLst/>
          </a:prstGeom>
          <a:ln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24128" y="1196752"/>
            <a:ext cx="32303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Unique number for names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Avoid duplication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Live synchronization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Ensure data consistency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Ensure minimum dataset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Help curation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0851" y="1225352"/>
            <a:ext cx="7309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Dynamic REST (SOAP soon) protocol and allows many operators and complex queries: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=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&lt;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&gt;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&lt;=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&gt;=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&lt;&gt;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STARTSWITH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ENDSWITH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CONTAINS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(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19888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&lt;Taxon&gt;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&lt;ID&gt;1213321&lt;/ID&gt;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</a:t>
            </a:r>
            <a:r>
              <a:rPr lang="en-US" sz="1050" dirty="0" err="1">
                <a:solidFill>
                  <a:schemeClr val="bg1"/>
                </a:solidFill>
              </a:rPr>
              <a:t>MycoBank_Number</a:t>
            </a:r>
            <a:r>
              <a:rPr lang="en-US" sz="1050" dirty="0">
                <a:solidFill>
                  <a:schemeClr val="bg1"/>
                </a:solidFill>
              </a:rPr>
              <a:t>&gt;800624&lt;/</a:t>
            </a:r>
            <a:r>
              <a:rPr lang="en-US" sz="1050" dirty="0" err="1">
                <a:solidFill>
                  <a:schemeClr val="bg1"/>
                </a:solidFill>
              </a:rPr>
              <a:t>MycoBank_Number</a:t>
            </a:r>
            <a:r>
              <a:rPr lang="en-US" sz="1050" dirty="0">
                <a:solidFill>
                  <a:schemeClr val="bg1"/>
                </a:solidFill>
              </a:rPr>
              <a:t>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</a:t>
            </a:r>
            <a:r>
              <a:rPr lang="en-US" sz="1050" dirty="0" err="1">
                <a:solidFill>
                  <a:schemeClr val="bg1"/>
                </a:solidFill>
              </a:rPr>
              <a:t>Taxon_Name</a:t>
            </a:r>
            <a:r>
              <a:rPr lang="en-US" sz="1050" dirty="0">
                <a:solidFill>
                  <a:schemeClr val="bg1"/>
                </a:solidFill>
              </a:rPr>
              <a:t>&gt;Candida </a:t>
            </a:r>
            <a:r>
              <a:rPr lang="en-US" sz="1050" dirty="0" err="1">
                <a:solidFill>
                  <a:schemeClr val="bg1"/>
                </a:solidFill>
              </a:rPr>
              <a:t>mycobankii</a:t>
            </a:r>
            <a:r>
              <a:rPr lang="en-US" sz="1050" dirty="0">
                <a:solidFill>
                  <a:schemeClr val="bg1"/>
                </a:solidFill>
              </a:rPr>
              <a:t>&lt;/</a:t>
            </a:r>
            <a:r>
              <a:rPr lang="en-US" sz="1050" dirty="0" err="1">
                <a:solidFill>
                  <a:schemeClr val="bg1"/>
                </a:solidFill>
              </a:rPr>
              <a:t>Taxon_Name</a:t>
            </a:r>
            <a:r>
              <a:rPr lang="en-US" sz="1050" dirty="0">
                <a:solidFill>
                  <a:schemeClr val="bg1"/>
                </a:solidFill>
              </a:rPr>
              <a:t>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&lt;Authors&gt;J. Smith&lt;/Authors&gt;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&lt;Rank&gt;Species&lt;/Rank&gt;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</a:t>
            </a:r>
            <a:r>
              <a:rPr lang="en-US" sz="1050" dirty="0" err="1">
                <a:solidFill>
                  <a:schemeClr val="bg1"/>
                </a:solidFill>
              </a:rPr>
              <a:t>Higher_Rank_ID</a:t>
            </a:r>
            <a:r>
              <a:rPr lang="en-US" sz="1050" dirty="0">
                <a:solidFill>
                  <a:schemeClr val="bg1"/>
                </a:solidFill>
              </a:rPr>
              <a:t>&gt;4569&lt;/</a:t>
            </a:r>
            <a:r>
              <a:rPr lang="en-US" sz="1050" dirty="0" err="1">
                <a:solidFill>
                  <a:schemeClr val="bg1"/>
                </a:solidFill>
              </a:rPr>
              <a:t>Higher_Rank_ID</a:t>
            </a:r>
            <a:r>
              <a:rPr lang="en-US" sz="1050" dirty="0">
                <a:solidFill>
                  <a:schemeClr val="bg1"/>
                </a:solidFill>
              </a:rPr>
              <a:t>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</a:t>
            </a:r>
            <a:r>
              <a:rPr lang="en-US" sz="1050" dirty="0" err="1">
                <a:solidFill>
                  <a:schemeClr val="bg1"/>
                </a:solidFill>
              </a:rPr>
              <a:t>Higher_Rank_Name</a:t>
            </a:r>
            <a:r>
              <a:rPr lang="en-US" sz="1050" dirty="0">
                <a:solidFill>
                  <a:schemeClr val="bg1"/>
                </a:solidFill>
              </a:rPr>
              <a:t>&gt;Candida&lt;/</a:t>
            </a:r>
            <a:r>
              <a:rPr lang="en-US" sz="1050" dirty="0" err="1">
                <a:solidFill>
                  <a:schemeClr val="bg1"/>
                </a:solidFill>
              </a:rPr>
              <a:t>Higher_Rank_Name</a:t>
            </a:r>
            <a:r>
              <a:rPr lang="en-US" sz="1050" dirty="0">
                <a:solidFill>
                  <a:schemeClr val="bg1"/>
                </a:solidFill>
              </a:rPr>
              <a:t>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&lt;Status&gt;Legitimate</a:t>
            </a:r>
            <a:r>
              <a:rPr lang="en-US" sz="1050" dirty="0" smtClean="0">
                <a:solidFill>
                  <a:schemeClr val="bg1"/>
                </a:solidFill>
              </a:rPr>
              <a:t>&lt;/Status&gt;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&lt;Published&gt;True&lt;/Published&gt;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…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&lt;/Taxon&gt;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&lt;Taxon&gt;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&lt;ID&gt;1213322&lt;/ID&gt;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</a:t>
            </a:r>
            <a:r>
              <a:rPr lang="en-US" sz="1050" dirty="0" err="1">
                <a:solidFill>
                  <a:schemeClr val="bg1"/>
                </a:solidFill>
              </a:rPr>
              <a:t>MycoBank_Number</a:t>
            </a:r>
            <a:r>
              <a:rPr lang="en-US" sz="1050" dirty="0">
                <a:solidFill>
                  <a:schemeClr val="bg1"/>
                </a:solidFill>
              </a:rPr>
              <a:t>&gt;800625&lt;/</a:t>
            </a:r>
            <a:r>
              <a:rPr lang="en-US" sz="1050" dirty="0" err="1">
                <a:solidFill>
                  <a:schemeClr val="bg1"/>
                </a:solidFill>
              </a:rPr>
              <a:t>MycoBank_Number</a:t>
            </a:r>
            <a:r>
              <a:rPr lang="en-US" sz="1050" dirty="0">
                <a:solidFill>
                  <a:schemeClr val="bg1"/>
                </a:solidFill>
              </a:rPr>
              <a:t>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</a:t>
            </a:r>
            <a:r>
              <a:rPr lang="en-US" sz="1050" dirty="0" err="1">
                <a:solidFill>
                  <a:schemeClr val="bg1"/>
                </a:solidFill>
              </a:rPr>
              <a:t>Taxon_Name</a:t>
            </a:r>
            <a:r>
              <a:rPr lang="en-US" sz="1050" dirty="0">
                <a:solidFill>
                  <a:schemeClr val="bg1"/>
                </a:solidFill>
              </a:rPr>
              <a:t>&gt;Candida </a:t>
            </a:r>
            <a:r>
              <a:rPr lang="en-US" sz="1050" dirty="0" err="1">
                <a:solidFill>
                  <a:schemeClr val="bg1"/>
                </a:solidFill>
              </a:rPr>
              <a:t>bertreensis</a:t>
            </a:r>
            <a:r>
              <a:rPr lang="en-US" sz="1050" dirty="0">
                <a:solidFill>
                  <a:schemeClr val="bg1"/>
                </a:solidFill>
              </a:rPr>
              <a:t>&lt;/</a:t>
            </a:r>
            <a:r>
              <a:rPr lang="en-US" sz="1050" dirty="0" err="1">
                <a:solidFill>
                  <a:schemeClr val="bg1"/>
                </a:solidFill>
              </a:rPr>
              <a:t>Taxon_Name</a:t>
            </a:r>
            <a:r>
              <a:rPr lang="en-US" sz="1050" dirty="0">
                <a:solidFill>
                  <a:schemeClr val="bg1"/>
                </a:solidFill>
              </a:rPr>
              <a:t>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&lt;Authors&gt;J. Smith&lt;/Authors&gt;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&lt;Rank&gt;Species&lt;/Rank&gt;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</a:t>
            </a:r>
            <a:r>
              <a:rPr lang="en-US" sz="1050" dirty="0" err="1">
                <a:solidFill>
                  <a:schemeClr val="bg1"/>
                </a:solidFill>
              </a:rPr>
              <a:t>Higher_Rank_ID</a:t>
            </a:r>
            <a:r>
              <a:rPr lang="en-US" sz="1050" dirty="0">
                <a:solidFill>
                  <a:schemeClr val="bg1"/>
                </a:solidFill>
              </a:rPr>
              <a:t>&gt;4569&lt;/</a:t>
            </a:r>
            <a:r>
              <a:rPr lang="en-US" sz="1050" dirty="0" err="1">
                <a:solidFill>
                  <a:schemeClr val="bg1"/>
                </a:solidFill>
              </a:rPr>
              <a:t>Higher_Rank_ID</a:t>
            </a:r>
            <a:r>
              <a:rPr lang="en-US" sz="1050" dirty="0">
                <a:solidFill>
                  <a:schemeClr val="bg1"/>
                </a:solidFill>
              </a:rPr>
              <a:t>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</a:t>
            </a:r>
            <a:r>
              <a:rPr lang="en-US" sz="1050" dirty="0" err="1">
                <a:solidFill>
                  <a:schemeClr val="bg1"/>
                </a:solidFill>
              </a:rPr>
              <a:t>Higher_Rank_Name</a:t>
            </a:r>
            <a:r>
              <a:rPr lang="en-US" sz="1050" dirty="0">
                <a:solidFill>
                  <a:schemeClr val="bg1"/>
                </a:solidFill>
              </a:rPr>
              <a:t>&gt;Candida&lt;/</a:t>
            </a:r>
            <a:r>
              <a:rPr lang="en-US" sz="1050" dirty="0" err="1">
                <a:solidFill>
                  <a:schemeClr val="bg1"/>
                </a:solidFill>
              </a:rPr>
              <a:t>Higher_Rank_Name</a:t>
            </a:r>
            <a:r>
              <a:rPr lang="en-US" sz="1050" dirty="0">
                <a:solidFill>
                  <a:schemeClr val="bg1"/>
                </a:solidFill>
              </a:rPr>
              <a:t>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&lt;Status&gt;Legitimate</a:t>
            </a:r>
            <a:r>
              <a:rPr lang="en-US" sz="1050" dirty="0" smtClean="0">
                <a:solidFill>
                  <a:schemeClr val="bg1"/>
                </a:solidFill>
              </a:rPr>
              <a:t>&lt;/Status&gt;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&lt;Published&gt;True&lt;/Published&gt;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                …</a:t>
            </a:r>
            <a:endParaRPr lang="en-GB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&lt;/Taxon&gt;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413048"/>
            <a:ext cx="9144000" cy="81230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en-US" sz="2800" smtClean="0"/>
              <a:t>Fungal repositories synchronization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78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0850" y="1225352"/>
            <a:ext cx="833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Example: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http://www.mycobank.org/services/generic/searchservice.svc/rest/xml?layout=14682616000000161&amp;limit=1000&amp;filter=Epithet_ STARTSWITH “</a:t>
            </a:r>
            <a:r>
              <a:rPr lang="en-US" dirty="0" err="1" smtClean="0">
                <a:solidFill>
                  <a:schemeClr val="bg1"/>
                </a:solidFill>
              </a:rPr>
              <a:t>bitum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413048"/>
            <a:ext cx="9144000" cy="81230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en-US" sz="2800" smtClean="0"/>
              <a:t>Fungal repositories synchronization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560850" y="2708920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&lt;Results&gt;&lt;Taxon&gt;&lt;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Creation_Date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&gt;03/02/2004 08:21:50&lt;/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Creation_Date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&gt;&lt;Id&gt;107746&lt;/Id&gt;&lt;Name&gt;Candida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bituminiphila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&lt;/Name&gt;&lt;Authors_&gt;V. Robert, B.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Bonjean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Karutz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Paschold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W. Peeters &amp;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Wubbolts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&lt;/Authors_&gt;&lt;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DatePublic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_/&gt;&lt;Epithet_&gt;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bituminiphila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&lt;/Epithet_&gt;&lt;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Rank_Pt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_&gt;&lt;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TargetRecord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&gt;&lt;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MainRank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_&gt;No&lt;/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MainRank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_&gt;&lt;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RankEnglish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_&gt;species&lt;/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RankEnglish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_&gt;&lt;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RankLatin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_&gt;species&lt;/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RankLatin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_&gt;&lt;/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TargetRecord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&gt;&lt;/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Rank_Pt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_&gt;&lt;/Taxon&gt;&lt;Taxon&gt;&lt;/Taxon&gt;&lt;Taxon&gt;&lt;/Taxon&gt;&lt;Taxon&gt;&lt;/Taxon&gt;&lt;Taxon&gt;&lt;/Taxon&gt;&lt;Taxon&gt;&lt;/Taxon&gt;&lt;Taxon&gt;&lt;/Taxon&gt;&lt;Taxon&gt;&lt;/Taxon&gt;&lt;/Results&gt;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45" y="2425681"/>
            <a:ext cx="350935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8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0850" y="1225352"/>
            <a:ext cx="833163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 services available for: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Queries and data retrieval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Insertion of new records/names (identification  needed, only for a few registered submitters (MycoBank, IF, FN, </a:t>
            </a:r>
            <a:r>
              <a:rPr lang="en-US" dirty="0" err="1" smtClean="0">
                <a:solidFill>
                  <a:schemeClr val="bg1"/>
                </a:solidFill>
              </a:rPr>
              <a:t>MycoKeys</a:t>
            </a:r>
            <a:r>
              <a:rPr lang="en-US" dirty="0" smtClean="0">
                <a:solidFill>
                  <a:schemeClr val="bg1"/>
                </a:solidFill>
              </a:rPr>
              <a:t> ?, </a:t>
            </a:r>
            <a:r>
              <a:rPr lang="en-US" dirty="0" err="1" smtClean="0">
                <a:solidFill>
                  <a:schemeClr val="bg1"/>
                </a:solidFill>
              </a:rPr>
              <a:t>MycoSpecies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 ?))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Update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existing </a:t>
            </a:r>
            <a:r>
              <a:rPr lang="en-US" dirty="0">
                <a:solidFill>
                  <a:schemeClr val="bg1"/>
                </a:solidFill>
              </a:rPr>
              <a:t>records/names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identification  needed, only for a few </a:t>
            </a:r>
            <a:r>
              <a:rPr lang="en-US" dirty="0" smtClean="0">
                <a:solidFill>
                  <a:schemeClr val="bg1"/>
                </a:solidFill>
              </a:rPr>
              <a:t>registered submitters (MycoBank</a:t>
            </a:r>
            <a:r>
              <a:rPr lang="en-US" dirty="0">
                <a:solidFill>
                  <a:schemeClr val="bg1"/>
                </a:solidFill>
              </a:rPr>
              <a:t>, IF, FN,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?) and some fields)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413048"/>
            <a:ext cx="9144000" cy="81230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en-US" sz="2800" smtClean="0"/>
              <a:t>Fungal repositories synchronization</a:t>
            </a:r>
            <a:endParaRPr lang="en-GB" sz="2800" dirty="0"/>
          </a:p>
        </p:txBody>
      </p:sp>
      <p:sp>
        <p:nvSpPr>
          <p:cNvPr id="5" name="Oval 4"/>
          <p:cNvSpPr/>
          <p:nvPr/>
        </p:nvSpPr>
        <p:spPr>
          <a:xfrm>
            <a:off x="3779912" y="213285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68810" y="352491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24328" y="48930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Remote </a:t>
            </a:r>
            <a:r>
              <a:rPr lang="en-US" dirty="0" err="1" smtClean="0"/>
              <a:t>MycoBank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4" y="1124744"/>
            <a:ext cx="838935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2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       </a:t>
            </a:r>
            <a:r>
              <a:rPr lang="en-US" sz="3100" dirty="0" smtClean="0"/>
              <a:t>Future developments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smtClean="0"/>
              <a:t>               </a:t>
            </a:r>
            <a:r>
              <a:rPr lang="en-US" sz="1600" dirty="0" err="1" smtClean="0"/>
              <a:t>Microbiome</a:t>
            </a:r>
            <a:r>
              <a:rPr lang="en-US" sz="1600" dirty="0" smtClean="0"/>
              <a:t> analysis, </a:t>
            </a:r>
            <a:r>
              <a:rPr lang="en-US" sz="1600" dirty="0" err="1" smtClean="0"/>
              <a:t>metagenomics</a:t>
            </a:r>
            <a:endParaRPr lang="en-GB" sz="27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201616"/>
              </p:ext>
            </p:extLst>
          </p:nvPr>
        </p:nvGraphicFramePr>
        <p:xfrm>
          <a:off x="2555776" y="4149080"/>
          <a:ext cx="33123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39905311"/>
              </p:ext>
            </p:extLst>
          </p:nvPr>
        </p:nvGraphicFramePr>
        <p:xfrm>
          <a:off x="-612576" y="404664"/>
          <a:ext cx="3816424" cy="277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7609158"/>
              </p:ext>
            </p:extLst>
          </p:nvPr>
        </p:nvGraphicFramePr>
        <p:xfrm>
          <a:off x="-540568" y="2708920"/>
          <a:ext cx="3696072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6349701"/>
              </p:ext>
            </p:extLst>
          </p:nvPr>
        </p:nvGraphicFramePr>
        <p:xfrm>
          <a:off x="5004048" y="2132856"/>
          <a:ext cx="40324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" name="Curved Down Arrow 4"/>
          <p:cNvSpPr/>
          <p:nvPr/>
        </p:nvSpPr>
        <p:spPr>
          <a:xfrm flipH="1">
            <a:off x="1619671" y="1916832"/>
            <a:ext cx="3340369" cy="24482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2764305" cy="182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4" grpId="0">
        <p:bldAsOne/>
      </p:bldGraphic>
      <p:bldGraphic spid="2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3" y="4481344"/>
            <a:ext cx="6635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351466" y="4202757"/>
            <a:ext cx="592636" cy="1172087"/>
            <a:chOff x="1351466" y="4681892"/>
            <a:chExt cx="592636" cy="1172087"/>
          </a:xfrm>
          <a:gradFill>
            <a:gsLst>
              <a:gs pos="100000">
                <a:srgbClr val="92D050"/>
              </a:gs>
              <a:gs pos="68000">
                <a:schemeClr val="bg2">
                  <a:lumMod val="22000"/>
                </a:schemeClr>
              </a:gs>
            </a:gsLst>
            <a:path path="circle">
              <a:fillToRect l="100000" t="100000"/>
            </a:path>
          </a:gradFill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678" y="5358874"/>
              <a:ext cx="494212" cy="4951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1351466" y="4681892"/>
              <a:ext cx="592636" cy="555104"/>
              <a:chOff x="6372200" y="4077072"/>
              <a:chExt cx="1800200" cy="1728192"/>
            </a:xfrm>
            <a:grpFill/>
            <a:effectLst/>
          </p:grpSpPr>
          <p:sp>
            <p:nvSpPr>
              <p:cNvPr id="23" name="Flowchart: Magnetic Disk 22"/>
              <p:cNvSpPr/>
              <p:nvPr/>
            </p:nvSpPr>
            <p:spPr>
              <a:xfrm>
                <a:off x="6372200" y="5373216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lowchart: Magnetic Disk 23"/>
              <p:cNvSpPr/>
              <p:nvPr/>
            </p:nvSpPr>
            <p:spPr>
              <a:xfrm>
                <a:off x="6372200" y="4941168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lowchart: Magnetic Disk 24"/>
              <p:cNvSpPr/>
              <p:nvPr/>
            </p:nvSpPr>
            <p:spPr>
              <a:xfrm>
                <a:off x="6372200" y="4520540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Magnetic Disk 25"/>
              <p:cNvSpPr/>
              <p:nvPr/>
            </p:nvSpPr>
            <p:spPr>
              <a:xfrm>
                <a:off x="6372200" y="4077072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289309" y="4029985"/>
            <a:ext cx="698515" cy="1359146"/>
            <a:chOff x="2289309" y="4509120"/>
            <a:chExt cx="698515" cy="1359146"/>
          </a:xfrm>
          <a:gradFill>
            <a:gsLst>
              <a:gs pos="100000">
                <a:srgbClr val="E43C94"/>
              </a:gs>
              <a:gs pos="68000">
                <a:schemeClr val="bg2">
                  <a:lumMod val="22000"/>
                </a:schemeClr>
              </a:gs>
            </a:gsLst>
            <a:path path="circle">
              <a:fillToRect l="100000" t="100000"/>
            </a:path>
          </a:gradFill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778" y="5358912"/>
              <a:ext cx="509714" cy="5093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2289309" y="4509120"/>
              <a:ext cx="698515" cy="727876"/>
              <a:chOff x="6372200" y="4077072"/>
              <a:chExt cx="1800200" cy="1728192"/>
            </a:xfrm>
            <a:grpFill/>
            <a:effectLst/>
          </p:grpSpPr>
          <p:sp>
            <p:nvSpPr>
              <p:cNvPr id="28" name="Flowchart: Magnetic Disk 27"/>
              <p:cNvSpPr/>
              <p:nvPr/>
            </p:nvSpPr>
            <p:spPr>
              <a:xfrm>
                <a:off x="6372200" y="5373216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lowchart: Magnetic Disk 28"/>
              <p:cNvSpPr/>
              <p:nvPr/>
            </p:nvSpPr>
            <p:spPr>
              <a:xfrm>
                <a:off x="6372200" y="4941168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lowchart: Magnetic Disk 29"/>
              <p:cNvSpPr/>
              <p:nvPr/>
            </p:nvSpPr>
            <p:spPr>
              <a:xfrm>
                <a:off x="6372200" y="4520540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lowchart: Magnetic Disk 30"/>
              <p:cNvSpPr/>
              <p:nvPr/>
            </p:nvSpPr>
            <p:spPr>
              <a:xfrm>
                <a:off x="6372200" y="4077072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275856" y="2515197"/>
            <a:ext cx="1800200" cy="2962374"/>
            <a:chOff x="3275856" y="2994332"/>
            <a:chExt cx="1800200" cy="2962374"/>
          </a:xfrm>
          <a:gradFill>
            <a:gsLst>
              <a:gs pos="100000">
                <a:schemeClr val="accent2"/>
              </a:gs>
              <a:gs pos="68000">
                <a:schemeClr val="bg2">
                  <a:lumMod val="22000"/>
                </a:schemeClr>
              </a:gs>
            </a:gsLst>
            <a:path path="circle">
              <a:fillToRect l="100000" t="100000"/>
            </a:path>
          </a:gradFill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215496"/>
              <a:ext cx="653908" cy="7412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3275856" y="2994332"/>
              <a:ext cx="1800200" cy="2173276"/>
              <a:chOff x="6372200" y="4077072"/>
              <a:chExt cx="1800200" cy="1728192"/>
            </a:xfrm>
            <a:grpFill/>
            <a:effectLst/>
          </p:grpSpPr>
          <p:sp>
            <p:nvSpPr>
              <p:cNvPr id="33" name="Flowchart: Magnetic Disk 32"/>
              <p:cNvSpPr/>
              <p:nvPr/>
            </p:nvSpPr>
            <p:spPr>
              <a:xfrm>
                <a:off x="6372200" y="5373216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lowchart: Magnetic Disk 33"/>
              <p:cNvSpPr/>
              <p:nvPr/>
            </p:nvSpPr>
            <p:spPr>
              <a:xfrm>
                <a:off x="6372200" y="4941168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lowchart: Magnetic Disk 34"/>
              <p:cNvSpPr/>
              <p:nvPr/>
            </p:nvSpPr>
            <p:spPr>
              <a:xfrm>
                <a:off x="6372200" y="4520540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6372200" y="4077072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707556" y="2445809"/>
            <a:ext cx="1888780" cy="3029868"/>
            <a:chOff x="5707556" y="2445809"/>
            <a:chExt cx="1888780" cy="3029868"/>
          </a:xfrm>
          <a:gradFill>
            <a:gsLst>
              <a:gs pos="100000">
                <a:srgbClr val="FF0000"/>
              </a:gs>
              <a:gs pos="68000">
                <a:schemeClr val="bg2">
                  <a:lumMod val="22000"/>
                </a:schemeClr>
              </a:gs>
            </a:gsLst>
            <a:path path="circle">
              <a:fillToRect l="100000" t="100000"/>
            </a:path>
          </a:gradFill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720763"/>
              <a:ext cx="1007854" cy="7549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5707556" y="2445809"/>
              <a:ext cx="1888780" cy="2173276"/>
              <a:chOff x="6372200" y="4077072"/>
              <a:chExt cx="1800200" cy="1728192"/>
            </a:xfrm>
            <a:grpFill/>
            <a:effectLst/>
          </p:grpSpPr>
          <p:sp>
            <p:nvSpPr>
              <p:cNvPr id="38" name="Flowchart: Magnetic Disk 37"/>
              <p:cNvSpPr/>
              <p:nvPr/>
            </p:nvSpPr>
            <p:spPr>
              <a:xfrm>
                <a:off x="6372200" y="5373216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Flowchart: Magnetic Disk 38"/>
              <p:cNvSpPr/>
              <p:nvPr/>
            </p:nvSpPr>
            <p:spPr>
              <a:xfrm>
                <a:off x="6372200" y="4941168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lowchart: Magnetic Disk 39"/>
              <p:cNvSpPr/>
              <p:nvPr/>
            </p:nvSpPr>
            <p:spPr>
              <a:xfrm>
                <a:off x="6372200" y="4520540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lowchart: Magnetic Disk 40"/>
              <p:cNvSpPr/>
              <p:nvPr/>
            </p:nvSpPr>
            <p:spPr>
              <a:xfrm>
                <a:off x="6372200" y="4077072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Future developments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600" dirty="0" smtClean="0"/>
              <a:t>Database scaling needed</a:t>
            </a:r>
            <a:endParaRPr lang="en-GB" sz="27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Future developments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600" dirty="0" smtClean="0"/>
              <a:t>Database scaling needed</a:t>
            </a:r>
            <a:endParaRPr lang="en-GB" sz="2700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flipH="1">
            <a:off x="3491880" y="116632"/>
            <a:ext cx="5472606" cy="6149720"/>
            <a:chOff x="6372200" y="4077072"/>
            <a:chExt cx="1800200" cy="1728192"/>
          </a:xfrm>
          <a:gradFill>
            <a:gsLst>
              <a:gs pos="100000">
                <a:schemeClr val="bg1"/>
              </a:gs>
              <a:gs pos="68000">
                <a:schemeClr val="bg2">
                  <a:lumMod val="22000"/>
                </a:schemeClr>
              </a:gs>
            </a:gsLst>
            <a:path path="circle">
              <a:fillToRect l="100000" t="100000"/>
            </a:path>
          </a:gradFill>
          <a:effectLst/>
        </p:grpSpPr>
        <p:sp>
          <p:nvSpPr>
            <p:cNvPr id="46" name="Flowchart: Magnetic Disk 45"/>
            <p:cNvSpPr/>
            <p:nvPr/>
          </p:nvSpPr>
          <p:spPr>
            <a:xfrm>
              <a:off x="6372200" y="5373216"/>
              <a:ext cx="1800200" cy="432048"/>
            </a:xfrm>
            <a:prstGeom prst="flowChartMagneticDisk">
              <a:avLst/>
            </a:prstGeom>
            <a:grpFill/>
            <a:ln w="3175">
              <a:solidFill>
                <a:srgbClr val="F8F8F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lowchart: Magnetic Disk 46"/>
            <p:cNvSpPr/>
            <p:nvPr/>
          </p:nvSpPr>
          <p:spPr>
            <a:xfrm>
              <a:off x="6372200" y="4941168"/>
              <a:ext cx="1800200" cy="432048"/>
            </a:xfrm>
            <a:prstGeom prst="flowChartMagneticDisk">
              <a:avLst/>
            </a:prstGeom>
            <a:grpFill/>
            <a:ln w="3175">
              <a:solidFill>
                <a:srgbClr val="F8F8F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lowchart: Magnetic Disk 47"/>
            <p:cNvSpPr/>
            <p:nvPr/>
          </p:nvSpPr>
          <p:spPr>
            <a:xfrm>
              <a:off x="6372200" y="4520540"/>
              <a:ext cx="1800200" cy="432048"/>
            </a:xfrm>
            <a:prstGeom prst="flowChartMagneticDisk">
              <a:avLst/>
            </a:prstGeom>
            <a:grpFill/>
            <a:ln w="3175">
              <a:solidFill>
                <a:srgbClr val="F8F8F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6372200" y="4077072"/>
              <a:ext cx="1800200" cy="432048"/>
            </a:xfrm>
            <a:prstGeom prst="flowChartMagneticDisk">
              <a:avLst/>
            </a:prstGeom>
            <a:grpFill/>
            <a:ln w="3175">
              <a:solidFill>
                <a:srgbClr val="F8F8F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</a:rPr>
                <a:t>NOSQL 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30" y="212282"/>
            <a:ext cx="2264577" cy="22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669699"/>
            <a:ext cx="19145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417386" y="2796158"/>
            <a:ext cx="2058318" cy="2120900"/>
            <a:chOff x="3616680" y="3630233"/>
            <a:chExt cx="1904368" cy="2121932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64" y="3630233"/>
              <a:ext cx="175260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3616680" y="5382097"/>
              <a:ext cx="1904368" cy="3700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/>
                <a:t>Bioinformaticians</a:t>
              </a:r>
              <a:endParaRPr lang="en-US" dirty="0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4617664" y="4451937"/>
            <a:ext cx="3221037" cy="1782763"/>
            <a:chOff x="5563911" y="3969360"/>
            <a:chExt cx="3222015" cy="1782805"/>
          </a:xfrm>
        </p:grpSpPr>
        <p:pic>
          <p:nvPicPr>
            <p:cNvPr id="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911" y="3969360"/>
              <a:ext cx="1906518" cy="1315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5746528" y="5382268"/>
              <a:ext cx="2836136" cy="3698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IT &amp; Software developers</a:t>
              </a:r>
            </a:p>
          </p:txBody>
        </p:sp>
        <p:pic>
          <p:nvPicPr>
            <p:cNvPr id="5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429" y="3969360"/>
              <a:ext cx="1315497" cy="1315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7" y="5742210"/>
            <a:ext cx="296324" cy="41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594545" y="5711335"/>
            <a:ext cx="264646" cy="383843"/>
            <a:chOff x="1351466" y="4681892"/>
            <a:chExt cx="592636" cy="1172087"/>
          </a:xfrm>
          <a:gradFill>
            <a:gsLst>
              <a:gs pos="100000">
                <a:srgbClr val="92D050"/>
              </a:gs>
              <a:gs pos="68000">
                <a:schemeClr val="bg2">
                  <a:lumMod val="22000"/>
                </a:schemeClr>
              </a:gs>
            </a:gsLst>
            <a:path path="circle">
              <a:fillToRect l="100000" t="100000"/>
            </a:path>
          </a:gradFill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678" y="5358874"/>
              <a:ext cx="494212" cy="4951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2" name="Group 61"/>
            <p:cNvGrpSpPr/>
            <p:nvPr/>
          </p:nvGrpSpPr>
          <p:grpSpPr>
            <a:xfrm>
              <a:off x="1351466" y="4681892"/>
              <a:ext cx="592636" cy="555104"/>
              <a:chOff x="6372200" y="4077072"/>
              <a:chExt cx="1800200" cy="1728192"/>
            </a:xfrm>
            <a:grpFill/>
            <a:effectLst/>
          </p:grpSpPr>
          <p:sp>
            <p:nvSpPr>
              <p:cNvPr id="63" name="Flowchart: Magnetic Disk 62"/>
              <p:cNvSpPr/>
              <p:nvPr/>
            </p:nvSpPr>
            <p:spPr>
              <a:xfrm>
                <a:off x="6372200" y="5373216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lowchart: Magnetic Disk 63"/>
              <p:cNvSpPr/>
              <p:nvPr/>
            </p:nvSpPr>
            <p:spPr>
              <a:xfrm>
                <a:off x="6372200" y="4941168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lowchart: Magnetic Disk 64"/>
              <p:cNvSpPr/>
              <p:nvPr/>
            </p:nvSpPr>
            <p:spPr>
              <a:xfrm>
                <a:off x="6372200" y="4520540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lowchart: Magnetic Disk 65"/>
              <p:cNvSpPr/>
              <p:nvPr/>
            </p:nvSpPr>
            <p:spPr>
              <a:xfrm>
                <a:off x="6372200" y="4077072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002013" y="5650075"/>
            <a:ext cx="311927" cy="445103"/>
            <a:chOff x="2289309" y="4509120"/>
            <a:chExt cx="698515" cy="1359146"/>
          </a:xfrm>
          <a:gradFill>
            <a:gsLst>
              <a:gs pos="100000">
                <a:srgbClr val="E43C94"/>
              </a:gs>
              <a:gs pos="68000">
                <a:schemeClr val="bg2">
                  <a:lumMod val="22000"/>
                </a:schemeClr>
              </a:gs>
            </a:gsLst>
            <a:path path="circle">
              <a:fillToRect l="100000" t="100000"/>
            </a:path>
          </a:gradFill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778" y="5358912"/>
              <a:ext cx="509714" cy="5093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2289309" y="4509120"/>
              <a:ext cx="698515" cy="727876"/>
              <a:chOff x="6372200" y="4077072"/>
              <a:chExt cx="1800200" cy="1728192"/>
            </a:xfrm>
            <a:grpFill/>
            <a:effectLst/>
          </p:grpSpPr>
          <p:sp>
            <p:nvSpPr>
              <p:cNvPr id="70" name="Flowchart: Magnetic Disk 69"/>
              <p:cNvSpPr/>
              <p:nvPr/>
            </p:nvSpPr>
            <p:spPr>
              <a:xfrm>
                <a:off x="6372200" y="5373216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lowchart: Magnetic Disk 70"/>
              <p:cNvSpPr/>
              <p:nvPr/>
            </p:nvSpPr>
            <p:spPr>
              <a:xfrm>
                <a:off x="6372200" y="4941168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lowchart: Magnetic Disk 71"/>
              <p:cNvSpPr/>
              <p:nvPr/>
            </p:nvSpPr>
            <p:spPr>
              <a:xfrm>
                <a:off x="6372200" y="4520540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lowchart: Magnetic Disk 72"/>
              <p:cNvSpPr/>
              <p:nvPr/>
            </p:nvSpPr>
            <p:spPr>
              <a:xfrm>
                <a:off x="6372200" y="4077072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431991" y="5194801"/>
            <a:ext cx="803892" cy="970139"/>
            <a:chOff x="3275856" y="2994332"/>
            <a:chExt cx="1800200" cy="2962374"/>
          </a:xfrm>
          <a:gradFill>
            <a:gsLst>
              <a:gs pos="100000">
                <a:schemeClr val="accent2"/>
              </a:gs>
              <a:gs pos="68000">
                <a:schemeClr val="bg2">
                  <a:lumMod val="22000"/>
                </a:schemeClr>
              </a:gs>
            </a:gsLst>
            <a:path path="circle">
              <a:fillToRect l="100000" t="100000"/>
            </a:path>
          </a:gradFill>
        </p:grpSpPr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215496"/>
              <a:ext cx="653908" cy="7412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6" name="Group 75"/>
            <p:cNvGrpSpPr/>
            <p:nvPr/>
          </p:nvGrpSpPr>
          <p:grpSpPr>
            <a:xfrm>
              <a:off x="3275856" y="2994332"/>
              <a:ext cx="1800200" cy="2173276"/>
              <a:chOff x="6372200" y="4077072"/>
              <a:chExt cx="1800200" cy="1728192"/>
            </a:xfrm>
            <a:grpFill/>
            <a:effectLst/>
          </p:grpSpPr>
          <p:sp>
            <p:nvSpPr>
              <p:cNvPr id="77" name="Flowchart: Magnetic Disk 76"/>
              <p:cNvSpPr/>
              <p:nvPr/>
            </p:nvSpPr>
            <p:spPr>
              <a:xfrm>
                <a:off x="6372200" y="5373216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lowchart: Magnetic Disk 77"/>
              <p:cNvSpPr/>
              <p:nvPr/>
            </p:nvSpPr>
            <p:spPr>
              <a:xfrm>
                <a:off x="6372200" y="4941168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lowchart: Magnetic Disk 78"/>
              <p:cNvSpPr/>
              <p:nvPr/>
            </p:nvSpPr>
            <p:spPr>
              <a:xfrm>
                <a:off x="6372200" y="4520540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lowchart: Magnetic Disk 79"/>
              <p:cNvSpPr/>
              <p:nvPr/>
            </p:nvSpPr>
            <p:spPr>
              <a:xfrm>
                <a:off x="6372200" y="4077072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27591" y="5165389"/>
            <a:ext cx="843448" cy="992242"/>
            <a:chOff x="5707556" y="2445809"/>
            <a:chExt cx="1888780" cy="3029868"/>
          </a:xfrm>
          <a:gradFill>
            <a:gsLst>
              <a:gs pos="100000">
                <a:srgbClr val="FF0000"/>
              </a:gs>
              <a:gs pos="68000">
                <a:schemeClr val="bg2">
                  <a:lumMod val="22000"/>
                </a:schemeClr>
              </a:gs>
            </a:gsLst>
            <a:path path="circle">
              <a:fillToRect l="100000" t="100000"/>
            </a:path>
          </a:gradFill>
        </p:grpSpPr>
        <p:pic>
          <p:nvPicPr>
            <p:cNvPr id="82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019" y="4720764"/>
              <a:ext cx="1007853" cy="7549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3" name="Group 82"/>
            <p:cNvGrpSpPr/>
            <p:nvPr/>
          </p:nvGrpSpPr>
          <p:grpSpPr>
            <a:xfrm>
              <a:off x="5707556" y="2445809"/>
              <a:ext cx="1888780" cy="2173276"/>
              <a:chOff x="6372200" y="4077072"/>
              <a:chExt cx="1800200" cy="1728192"/>
            </a:xfrm>
            <a:grpFill/>
            <a:effectLst/>
          </p:grpSpPr>
          <p:sp>
            <p:nvSpPr>
              <p:cNvPr id="84" name="Flowchart: Magnetic Disk 83"/>
              <p:cNvSpPr/>
              <p:nvPr/>
            </p:nvSpPr>
            <p:spPr>
              <a:xfrm>
                <a:off x="6372200" y="5373216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lowchart: Magnetic Disk 84"/>
              <p:cNvSpPr/>
              <p:nvPr/>
            </p:nvSpPr>
            <p:spPr>
              <a:xfrm>
                <a:off x="6372200" y="4941168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lowchart: Magnetic Disk 85"/>
              <p:cNvSpPr/>
              <p:nvPr/>
            </p:nvSpPr>
            <p:spPr>
              <a:xfrm>
                <a:off x="6372200" y="4520540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lowchart: Magnetic Disk 86"/>
              <p:cNvSpPr/>
              <p:nvPr/>
            </p:nvSpPr>
            <p:spPr>
              <a:xfrm>
                <a:off x="6372200" y="4077072"/>
                <a:ext cx="1800200" cy="432048"/>
              </a:xfrm>
              <a:prstGeom prst="flowChartMagneticDisk">
                <a:avLst/>
              </a:prstGeom>
              <a:grpFill/>
              <a:ln w="3175">
                <a:solidFill>
                  <a:srgbClr val="F8F8F8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31" y="6294630"/>
            <a:ext cx="1545896" cy="51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45" y="2557284"/>
            <a:ext cx="2419175" cy="181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5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My Documents\Bioaware\Website\People\BernardJ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585" y="3757367"/>
            <a:ext cx="961305" cy="1307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TEAM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My Documents\Bioaware\Website\People\AmmarBenHadjAm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3" y="3618602"/>
            <a:ext cx="1192877" cy="1443436"/>
          </a:xfrm>
          <a:prstGeom prst="rect">
            <a:avLst/>
          </a:prstGeom>
          <a:noFill/>
        </p:spPr>
      </p:pic>
      <p:pic>
        <p:nvPicPr>
          <p:cNvPr id="1028" name="Picture 4" descr="E:\My Documents\Bioaware\Website\People\DuongV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875" y="1285505"/>
            <a:ext cx="961305" cy="1307375"/>
          </a:xfrm>
          <a:prstGeom prst="rect">
            <a:avLst/>
          </a:prstGeom>
          <a:noFill/>
        </p:spPr>
      </p:pic>
      <p:pic>
        <p:nvPicPr>
          <p:cNvPr id="1029" name="Picture 5" descr="E:\My Documents\Bioaware\Website\People\ErikBl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5604" y="3757367"/>
            <a:ext cx="961305" cy="1307375"/>
          </a:xfrm>
          <a:prstGeom prst="rect">
            <a:avLst/>
          </a:prstGeom>
          <a:noFill/>
        </p:spPr>
      </p:pic>
      <p:pic>
        <p:nvPicPr>
          <p:cNvPr id="1030" name="Picture 6" descr="E:\My Documents\Bioaware\Website\People\GerritStegehui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1995" y="1285505"/>
            <a:ext cx="961305" cy="130737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31" name="Picture 7" descr="E:\My Documents\Bioaware\Website\People\MaherJaida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804992"/>
            <a:ext cx="1038842" cy="1257046"/>
          </a:xfrm>
          <a:prstGeom prst="rect">
            <a:avLst/>
          </a:prstGeom>
          <a:noFill/>
        </p:spPr>
      </p:pic>
      <p:pic>
        <p:nvPicPr>
          <p:cNvPr id="1033" name="Picture 9" descr="E:\My Documents\Bioaware\Website\People\NathalieVanDeWiel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2743" y="1298477"/>
            <a:ext cx="955475" cy="1288325"/>
          </a:xfrm>
          <a:prstGeom prst="rect">
            <a:avLst/>
          </a:prstGeom>
          <a:noFill/>
        </p:spPr>
      </p:pic>
      <p:pic>
        <p:nvPicPr>
          <p:cNvPr id="1034" name="Picture 10" descr="E:\My Documents\Bioaware\Website\People\OussemaChouch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7865" y="3931351"/>
            <a:ext cx="934416" cy="1130687"/>
          </a:xfrm>
          <a:prstGeom prst="rect">
            <a:avLst/>
          </a:prstGeom>
          <a:noFill/>
        </p:spPr>
      </p:pic>
      <p:pic>
        <p:nvPicPr>
          <p:cNvPr id="1035" name="Picture 11" descr="E:\My Documents\Bioaware\Website\People\SamyBenDaou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19" y="3618602"/>
            <a:ext cx="1192877" cy="1443436"/>
          </a:xfrm>
          <a:prstGeom prst="rect">
            <a:avLst/>
          </a:prstGeom>
          <a:noFill/>
        </p:spPr>
      </p:pic>
      <p:pic>
        <p:nvPicPr>
          <p:cNvPr id="1036" name="Picture 12" descr="E:\My Documents\Bioaware\Website\People\SzaniszloSzok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4545" y="3757367"/>
            <a:ext cx="961305" cy="1307375"/>
          </a:xfrm>
          <a:prstGeom prst="rect">
            <a:avLst/>
          </a:prstGeom>
          <a:noFill/>
        </p:spPr>
      </p:pic>
      <p:pic>
        <p:nvPicPr>
          <p:cNvPr id="1037" name="Picture 13" descr="E:\My Documents\Bioaware\Website\People\VincentRobert copy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285505"/>
            <a:ext cx="961305" cy="13073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7134" y="2660720"/>
            <a:ext cx="730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V. Robert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98" y="2668336"/>
            <a:ext cx="518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D. Vu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736" y="2660720"/>
            <a:ext cx="992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(G. </a:t>
            </a:r>
            <a:r>
              <a:rPr lang="en-US" sz="900" dirty="0" err="1" smtClean="0">
                <a:solidFill>
                  <a:schemeClr val="bg1"/>
                </a:solidFill>
              </a:rPr>
              <a:t>Stegehuis</a:t>
            </a:r>
            <a:r>
              <a:rPr lang="en-US" sz="900" dirty="0" smtClean="0">
                <a:solidFill>
                  <a:schemeClr val="bg1"/>
                </a:solidFill>
              </a:rPr>
              <a:t>)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2743" y="2668336"/>
            <a:ext cx="1115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N. van de </a:t>
            </a:r>
            <a:r>
              <a:rPr lang="en-US" sz="900" dirty="0" err="1" smtClean="0">
                <a:solidFill>
                  <a:schemeClr val="bg1"/>
                </a:solidFill>
              </a:rPr>
              <a:t>Wiele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4092" y="5210502"/>
            <a:ext cx="1263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A. Ben Hadj Amor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8318" y="5210502"/>
            <a:ext cx="653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S. Szoke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7673" y="5210502"/>
            <a:ext cx="626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B. Jabas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0670" y="5197337"/>
            <a:ext cx="631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E. Blom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3582" y="5197483"/>
            <a:ext cx="936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O. Chouchen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1240" y="5197337"/>
            <a:ext cx="801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M. Jaidane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7479" y="5197483"/>
            <a:ext cx="965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S. Ben Daoud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3305450" y="-227603"/>
            <a:ext cx="146330" cy="6363703"/>
          </a:xfrm>
          <a:prstGeom prst="rightBrace">
            <a:avLst>
              <a:gd name="adj1" fmla="val 8333"/>
              <a:gd name="adj2" fmla="val 498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 rot="5400000">
            <a:off x="7065131" y="4089465"/>
            <a:ext cx="103782" cy="2943284"/>
          </a:xfrm>
          <a:prstGeom prst="rightBrace">
            <a:avLst>
              <a:gd name="adj1" fmla="val 8333"/>
              <a:gd name="adj2" fmla="val 498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 rot="5400000">
            <a:off x="2621326" y="3067318"/>
            <a:ext cx="99755" cy="4992855"/>
          </a:xfrm>
          <a:prstGeom prst="rightBrace">
            <a:avLst>
              <a:gd name="adj1" fmla="val 8333"/>
              <a:gd name="adj2" fmla="val 498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6051" y="3118521"/>
            <a:ext cx="1664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Utrecht, The Netherlands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3622" y="5699398"/>
            <a:ext cx="10738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Sousse, Tunisia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3725" y="5693535"/>
            <a:ext cx="1186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Hannut, Belgium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3608" y="836712"/>
            <a:ext cx="7102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93487" y="2667374"/>
            <a:ext cx="1698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F. Borges dos Santos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098" name="Picture 2" descr="E:\My Documents\My Pictures\Tunisie\Felip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5772" y="1465770"/>
            <a:ext cx="1287690" cy="9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1585" y="1465772"/>
            <a:ext cx="1287695" cy="953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70861" y="2667374"/>
            <a:ext cx="673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Lea </a:t>
            </a:r>
            <a:r>
              <a:rPr lang="en-US" sz="900" dirty="0" err="1">
                <a:solidFill>
                  <a:schemeClr val="bg1"/>
                </a:solidFill>
              </a:rPr>
              <a:t>Vaas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endParaRPr lang="en-GB" sz="900" dirty="0"/>
          </a:p>
        </p:txBody>
      </p:sp>
      <p:sp>
        <p:nvSpPr>
          <p:cNvPr id="39" name="Right Brace 38"/>
          <p:cNvSpPr/>
          <p:nvPr/>
        </p:nvSpPr>
        <p:spPr>
          <a:xfrm rot="5400000">
            <a:off x="7732353" y="1887040"/>
            <a:ext cx="140262" cy="2140489"/>
          </a:xfrm>
          <a:prstGeom prst="rightBrace">
            <a:avLst>
              <a:gd name="adj1" fmla="val 8333"/>
              <a:gd name="adj2" fmla="val 498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6092" y="3118521"/>
            <a:ext cx="2574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MycoBank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curation</a:t>
            </a:r>
            <a:r>
              <a:rPr lang="en-US" sz="900" dirty="0" smtClean="0">
                <a:solidFill>
                  <a:schemeClr val="bg1"/>
                </a:solidFill>
              </a:rPr>
              <a:t>, Utrecht, The Netherlands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47608" y="2674792"/>
            <a:ext cx="8707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Joost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Stalpers</a:t>
            </a:r>
            <a:endParaRPr lang="en-GB" sz="900" dirty="0"/>
          </a:p>
        </p:txBody>
      </p:sp>
      <p:sp>
        <p:nvSpPr>
          <p:cNvPr id="44" name="Rectangle 43"/>
          <p:cNvSpPr/>
          <p:nvPr/>
        </p:nvSpPr>
        <p:spPr>
          <a:xfrm>
            <a:off x="7877713" y="2674792"/>
            <a:ext cx="9797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Arthur de Cock</a:t>
            </a:r>
            <a:endParaRPr lang="en-GB" sz="900" dirty="0"/>
          </a:p>
        </p:txBody>
      </p:sp>
      <p:sp>
        <p:nvSpPr>
          <p:cNvPr id="5" name="AutoShape 2" descr="data:image/jpeg;base64,/9j/4AAQSkZJRgABAQAAAQABAAD/2wCEAAkGBhQSEBQUEhQVFBUVGBwXFxYXGBoUGRcgGh8XGhcYFxwXJyYfFxokGhcXHy8gJScpLSwsGh4xNTAqNSYrLCkBCQoKDgwOGQ8PGiwlHyE1LzYqLCopLSosLiwqKSwwLCwpKiwpLyksKSwpKiksKSopNDQpLCwpKSwsLCwpKSksNf/AABEIAGUARAMBIgACEQEDEQH/xAAbAAACAwEBAQAAAAAAAAAAAAAABgIEBQcDAf/EADgQAAEDAgMFBgIJBQEAAAAAAAEAAhEDIQQFMQYSIkFRE2FxgZGhscEUIzJCYnKS4fAVMzRS0Qf/xAAZAQACAwEAAAAAAAAAAAAAAAAEBQECAwD/xAAhEQACAgICAgMBAAAAAAAAAAAAAQIRAwQSITFBIlFxE//aAAwDAQACEQMRAD8A7ihCx9oMyDG7gPE7XuH7qspcVZaK5OizXzZokN4ne3qq39aP4Z6JaNcvsLNXoMGIuEDLO2+hhDVVdm3V2ogx2Rnney0cuzRtYWs4at1Sg9kaEx01CrUqhpulpLT1BhTDYd9lMmrS6OioWBk20G+QyoRJ0PyK30bGSkrQFKLi6YIQhWKkalQNBJMAXJK51meYdvXc4aTbw5eyZ9sqjhRAGhNz8Eh4J1/NBbM34DdWCbtm/hgr7RZUcGNFbAMoFDORCswKhiWLQxADRJdCzKmKY/7Lg7wXNHJqj7Qwp1baCDKesrxnaUg7nofEJEy/GFriDcFMOzGJ4i2dfkjsEqFexHtjKhCEaBmZtDhO0oO6t4h5fsuRVczfTP1YBJkkuMAevNdve2QR1suJ4/K5fUa4nhqOB8nEQSNNB5ITZj4YXrN2RobW1m/abTj8LpK3MLtJ2lEvbYjUEweiysNk1HiduSXaxJ9ByWzlNEU6EWgkmJ6nTvQbr0MoKT8ivjjXqVC52/UgSGE7jPCeav5Z2r43qIpmJ4XTHc4H5FMNDDSAA0Ojqd0j2uvcYSNYA5gfM6n2XWqI4OzPosdLd7hBv/sQNfCVChj6tF4fT4i1284OPImIEdysYypxKGCw2pnhOo8JuCuUml0d/NOXZ0nDVw9jXjRwBHmhVsl/x6X5QhNou0mJZKpNF5cs2nodjmFaBapu1P1AA+7SupEpP2/yhz2srU27xYCHwRZuswdYM6dVhnXKJtrz4z/TBfjAKR3YmLLAwOExDpa6puBxs4CHAdB/1W67iaMt1HJUMHVxDv7lTcbyDXN7uZBvql6G7djPl+GdTbFSoXnk4xIjrGqvOr7wn1S9QwdUvIbXc5pMgOaHbo6F1pPkthnAyDcqGTb9lbEmCrOTYc1fq23Jde0ho6nu+KysdiIKddgWj6O48zUMnwAha4oc5UwfNl4RtDFRpBrQ0aNAA8kL0QmgnIqLmyINweSkolYyZJy/Oct+jV305hhuw/hOnobeS8MNlAmZ77CVpf8ArBIOHcAYG+Cf0WPxSbRz2oyAD6pfOlJjfDJuKbHmhSa0ATboqGPzNjTfklx2b1X/AHgO4XPqvTDZcXGXkqhs5fRcofWEvOg0T7sE8di9k3D5jnBAv6gpQpUgBGgC1dmceKWJG9YP4D3TG7Pn8VvhdTQLsr4HQUIQmQrIlVcdj6dJu9Ue1g7zr4DU+SRMTtZidO1A/K1o9LLDxFV1R8vc5zjzJ3j76IOWRPwbLH9mztvnzMRSY2mHQHk7zhEwIsNYvzhJjMv6eQ6/ln4FNGd4KGaWpkeh4T7wVjUS02N1hJcmEQyPH16DCYaPukHror7KJESfILKoZ0QC6PquRIJfHN0cxYmDeFutAgEHekSHayORHcqcTd54pWj4X8v4F9dpbkCfQW94UGkStbKMCDxm4GnedR6KyBHJzdsasHm24wNeCSLShUWUOsL6tllkuiHjTEd+k9bfFU65iD/LoQsjRDviMOHAA3DmwfApJzPCBjDHPgPmd2fHVCFJSRLA4QObuW4eGY6fBRyU9niH4U8VMNNRnLcuAWjq2TI6XQhcUGfC4Zpc1sC5W9RpACwsLAIQoNIidmOZOqP3jaRYA6C9kIQqlj//2Q=="/>
          <p:cNvSpPr>
            <a:spLocks noChangeAspect="1" noChangeArrowheads="1"/>
          </p:cNvSpPr>
          <p:nvPr/>
        </p:nvSpPr>
        <p:spPr bwMode="auto">
          <a:xfrm>
            <a:off x="155575" y="-457200"/>
            <a:ext cx="647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hQSEBQUEhQVFBUVGBwXFxYXGBoUGRcgGh8XGhcYFxwXJyYfFxokGhcXHy8gJScpLSwsGh4xNTAqNSYrLCkBCQoKDgwOGQ8PGiwlHyE1LzYqLCopLSosLiwqKSwwLCwpKiwpLyksKSwpKiksKSopNDQpLCwpKSwsLCwpKSksNf/AABEIAGUARAMBIgACEQEDEQH/xAAbAAACAwEBAQAAAAAAAAAAAAAABgIEBQcDAf/EADgQAAEDAgMFBgIJBQEAAAAAAAEAAhEDIQQFMQYSIkFRE2FxgZGhscEUIzJCYnKS4fAVMzRS0Qf/xAAZAQACAwEAAAAAAAAAAAAAAAAEBQECAwD/xAAhEQACAgICAgMBAAAAAAAAAAAAAQIRAwQSITFBIlFxE//aAAwDAQACEQMRAD8A7ihCx9oMyDG7gPE7XuH7qspcVZaK5OizXzZokN4ne3qq39aP4Z6JaNcvsLNXoMGIuEDLO2+hhDVVdm3V2ogx2Rnney0cuzRtYWs4at1Sg9kaEx01CrUqhpulpLT1BhTDYd9lMmrS6OioWBk20G+QyoRJ0PyK30bGSkrQFKLi6YIQhWKkalQNBJMAXJK51meYdvXc4aTbw5eyZ9sqjhRAGhNz8Eh4J1/NBbM34DdWCbtm/hgr7RZUcGNFbAMoFDORCswKhiWLQxADRJdCzKmKY/7Lg7wXNHJqj7Qwp1baCDKesrxnaUg7nofEJEy/GFriDcFMOzGJ4i2dfkjsEqFexHtjKhCEaBmZtDhO0oO6t4h5fsuRVczfTP1YBJkkuMAevNdve2QR1suJ4/K5fUa4nhqOB8nEQSNNB5ITZj4YXrN2RobW1m/abTj8LpK3MLtJ2lEvbYjUEweiysNk1HiduSXaxJ9ByWzlNEU6EWgkmJ6nTvQbr0MoKT8ivjjXqVC52/UgSGE7jPCeav5Z2r43qIpmJ4XTHc4H5FMNDDSAA0Ojqd0j2uvcYSNYA5gfM6n2XWqI4OzPosdLd7hBv/sQNfCVChj6tF4fT4i1284OPImIEdysYypxKGCw2pnhOo8JuCuUml0d/NOXZ0nDVw9jXjRwBHmhVsl/x6X5QhNou0mJZKpNF5cs2nodjmFaBapu1P1AA+7SupEpP2/yhz2srU27xYCHwRZuswdYM6dVhnXKJtrz4z/TBfjAKR3YmLLAwOExDpa6puBxs4CHAdB/1W67iaMt1HJUMHVxDv7lTcbyDXN7uZBvql6G7djPl+GdTbFSoXnk4xIjrGqvOr7wn1S9QwdUvIbXc5pMgOaHbo6F1pPkthnAyDcqGTb9lbEmCrOTYc1fq23Jde0ho6nu+KysdiIKddgWj6O48zUMnwAha4oc5UwfNl4RtDFRpBrQ0aNAA8kL0QmgnIqLmyINweSkolYyZJy/Oct+jV305hhuw/hOnobeS8MNlAmZ77CVpf8ArBIOHcAYG+Cf0WPxSbRz2oyAD6pfOlJjfDJuKbHmhSa0ATboqGPzNjTfklx2b1X/AHgO4XPqvTDZcXGXkqhs5fRcofWEvOg0T7sE8di9k3D5jnBAv6gpQpUgBGgC1dmceKWJG9YP4D3TG7Pn8VvhdTQLsr4HQUIQmQrIlVcdj6dJu9Ue1g7zr4DU+SRMTtZidO1A/K1o9LLDxFV1R8vc5zjzJ3j76IOWRPwbLH9mztvnzMRSY2mHQHk7zhEwIsNYvzhJjMv6eQ6/ln4FNGd4KGaWpkeh4T7wVjUS02N1hJcmEQyPH16DCYaPukHror7KJESfILKoZ0QC6PquRIJfHN0cxYmDeFutAgEHekSHayORHcqcTd54pWj4X8v4F9dpbkCfQW94UGkStbKMCDxm4GnedR6KyBHJzdsasHm24wNeCSLShUWUOsL6tllkuiHjTEd+k9bfFU65iD/LoQsjRDviMOHAA3DmwfApJzPCBjDHPgPmd2fHVCFJSRLA4QObuW4eGY6fBRyU9niH4U8VMNNRnLcuAWjq2TI6XQhcUGfC4Zpc1sC5W9RpACwsLAIQoNIidmOZOqP3jaRYA6C9kIQqlj//2Q=="/>
          <p:cNvSpPr>
            <a:spLocks noChangeAspect="1" noChangeArrowheads="1"/>
          </p:cNvSpPr>
          <p:nvPr/>
        </p:nvSpPr>
        <p:spPr bwMode="auto">
          <a:xfrm>
            <a:off x="307975" y="-304800"/>
            <a:ext cx="647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hQSEBQUEhQVFBUVGBwXFxYXGBoUGRcgGh8XGhcYFxwXJyYfFxokGhcXHy8gJScpLSwsGh4xNTAqNSYrLCkBCQoKDgwOGQ8PGiwlHyE1LzYqLCopLSosLiwqKSwwLCwpKiwpLyksKSwpKiksKSopNDQpLCwpKSwsLCwpKSksNf/AABEIAGUARAMBIgACEQEDEQH/xAAbAAACAwEBAQAAAAAAAAAAAAAABgIEBQcDAf/EADgQAAEDAgMFBgIJBQEAAAAAAAEAAhEDIQQFMQYSIkFRE2FxgZGhscEUIzJCYnKS4fAVMzRS0Qf/xAAZAQACAwEAAAAAAAAAAAAAAAAEBQECAwD/xAAhEQACAgICAgMBAAAAAAAAAAAAAQIRAwQSITFBIlFxE//aAAwDAQACEQMRAD8A7ihCx9oMyDG7gPE7XuH7qspcVZaK5OizXzZokN4ne3qq39aP4Z6JaNcvsLNXoMGIuEDLO2+hhDVVdm3V2ogx2Rnney0cuzRtYWs4at1Sg9kaEx01CrUqhpulpLT1BhTDYd9lMmrS6OioWBk20G+QyoRJ0PyK30bGSkrQFKLi6YIQhWKkalQNBJMAXJK51meYdvXc4aTbw5eyZ9sqjhRAGhNz8Eh4J1/NBbM34DdWCbtm/hgr7RZUcGNFbAMoFDORCswKhiWLQxADRJdCzKmKY/7Lg7wXNHJqj7Qwp1baCDKesrxnaUg7nofEJEy/GFriDcFMOzGJ4i2dfkjsEqFexHtjKhCEaBmZtDhO0oO6t4h5fsuRVczfTP1YBJkkuMAevNdve2QR1suJ4/K5fUa4nhqOB8nEQSNNB5ITZj4YXrN2RobW1m/abTj8LpK3MLtJ2lEvbYjUEweiysNk1HiduSXaxJ9ByWzlNEU6EWgkmJ6nTvQbr0MoKT8ivjjXqVC52/UgSGE7jPCeav5Z2r43qIpmJ4XTHc4H5FMNDDSAA0Ojqd0j2uvcYSNYA5gfM6n2XWqI4OzPosdLd7hBv/sQNfCVChj6tF4fT4i1284OPImIEdysYypxKGCw2pnhOo8JuCuUml0d/NOXZ0nDVw9jXjRwBHmhVsl/x6X5QhNou0mJZKpNF5cs2nodjmFaBapu1P1AA+7SupEpP2/yhz2srU27xYCHwRZuswdYM6dVhnXKJtrz4z/TBfjAKR3YmLLAwOExDpa6puBxs4CHAdB/1W67iaMt1HJUMHVxDv7lTcbyDXN7uZBvql6G7djPl+GdTbFSoXnk4xIjrGqvOr7wn1S9QwdUvIbXc5pMgOaHbo6F1pPkthnAyDcqGTb9lbEmCrOTYc1fq23Jde0ho6nu+KysdiIKddgWj6O48zUMnwAha4oc5UwfNl4RtDFRpBrQ0aNAA8kL0QmgnIqLmyINweSkolYyZJy/Oct+jV305hhuw/hOnobeS8MNlAmZ77CVpf8ArBIOHcAYG+Cf0WPxSbRz2oyAD6pfOlJjfDJuKbHmhSa0ATboqGPzNjTfklx2b1X/AHgO4XPqvTDZcXGXkqhs5fRcofWEvOg0T7sE8di9k3D5jnBAv6gpQpUgBGgC1dmceKWJG9YP4D3TG7Pn8VvhdTQLsr4HQUIQmQrIlVcdj6dJu9Ue1g7zr4DU+SRMTtZidO1A/K1o9LLDxFV1R8vc5zjzJ3j76IOWRPwbLH9mztvnzMRSY2mHQHk7zhEwIsNYvzhJjMv6eQ6/ln4FNGd4KGaWpkeh4T7wVjUS02N1hJcmEQyPH16DCYaPukHror7KJESfILKoZ0QC6PquRIJfHN0cxYmDeFutAgEHekSHayORHcqcTd54pWj4X8v4F9dpbkCfQW94UGkStbKMCDxm4GnedR6KyBHJzdsasHm24wNeCSLShUWUOsL6tllkuiHjTEd+k9bfFU65iD/LoQsjRDviMOHAA3DmwfApJzPCBjDHPgPmd2fHVCFJSRLA4QObuW4eGY6fBRyU9niH4U8VMNNRnLcuAWjq2TI6XQhcUGfC4Zpc1sC5W9RpACwsLAIQoNIidmOZOqP3jaRYA6C9kIQqlj//2Q=="/>
          <p:cNvSpPr>
            <a:spLocks noChangeAspect="1" noChangeArrowheads="1"/>
          </p:cNvSpPr>
          <p:nvPr/>
        </p:nvSpPr>
        <p:spPr bwMode="auto">
          <a:xfrm>
            <a:off x="460375" y="-152400"/>
            <a:ext cx="647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BUVGBwXFxYXGBoUGRcgGh8XGhcYFxwXJyYfFxokGhcXHy8gJScpLSwsGh4xNTAqNSYrLCkBCQoKDgwOGQ8PGiwlHyE1LzYqLCopLSosLiwqKSwwLCwpKiwpLyksKSwpKiksKSopNDQpLCwpKSwsLCwpKSksNf/AABEIAGUARAMBIgACEQEDEQH/xAAbAAACAwEBAQAAAAAAAAAAAAAABgIEBQcDAf/EADgQAAEDAgMFBgIJBQEAAAAAAAEAAhEDIQQFMQYSIkFRE2FxgZGhscEUIzJCYnKS4fAVMzRS0Qf/xAAZAQACAwEAAAAAAAAAAAAAAAAEBQECAwD/xAAhEQACAgICAgMBAAAAAAAAAAAAAQIRAwQSITFBIlFxE//aAAwDAQACEQMRAD8A7ihCx9oMyDG7gPE7XuH7qspcVZaK5OizXzZokN4ne3qq39aP4Z6JaNcvsLNXoMGIuEDLO2+hhDVVdm3V2ogx2Rnney0cuzRtYWs4at1Sg9kaEx01CrUqhpulpLT1BhTDYd9lMmrS6OioWBk20G+QyoRJ0PyK30bGSkrQFKLi6YIQhWKkalQNBJMAXJK51meYdvXc4aTbw5eyZ9sqjhRAGhNz8Eh4J1/NBbM34DdWCbtm/hgr7RZUcGNFbAMoFDORCswKhiWLQxADRJdCzKmKY/7Lg7wXNHJqj7Qwp1baCDKesrxnaUg7nofEJEy/GFriDcFMOzGJ4i2dfkjsEqFexHtjKhCEaBmZtDhO0oO6t4h5fsuRVczfTP1YBJkkuMAevNdve2QR1suJ4/K5fUa4nhqOB8nEQSNNB5ITZj4YXrN2RobW1m/abTj8LpK3MLtJ2lEvbYjUEweiysNk1HiduSXaxJ9ByWzlNEU6EWgkmJ6nTvQbr0MoKT8ivjjXqVC52/UgSGE7jPCeav5Z2r43qIpmJ4XTHc4H5FMNDDSAA0Ojqd0j2uvcYSNYA5gfM6n2XWqI4OzPosdLd7hBv/sQNfCVChj6tF4fT4i1284OPImIEdysYypxKGCw2pnhOo8JuCuUml0d/NOXZ0nDVw9jXjRwBHmhVsl/x6X5QhNou0mJZKpNF5cs2nodjmFaBapu1P1AA+7SupEpP2/yhz2srU27xYCHwRZuswdYM6dVhnXKJtrz4z/TBfjAKR3YmLLAwOExDpa6puBxs4CHAdB/1W67iaMt1HJUMHVxDv7lTcbyDXN7uZBvql6G7djPl+GdTbFSoXnk4xIjrGqvOr7wn1S9QwdUvIbXc5pMgOaHbo6F1pPkthnAyDcqGTb9lbEmCrOTYc1fq23Jde0ho6nu+KysdiIKddgWj6O48zUMnwAha4oc5UwfNl4RtDFRpBrQ0aNAA8kL0QmgnIqLmyINweSkolYyZJy/Oct+jV305hhuw/hOnobeS8MNlAmZ77CVpf8ArBIOHcAYG+Cf0WPxSbRz2oyAD6pfOlJjfDJuKbHmhSa0ATboqGPzNjTfklx2b1X/AHgO4XPqvTDZcXGXkqhs5fRcofWEvOg0T7sE8di9k3D5jnBAv6gpQpUgBGgC1dmceKWJG9YP4D3TG7Pn8VvhdTQLsr4HQUIQmQrIlVcdj6dJu9Ue1g7zr4DU+SRMTtZidO1A/K1o9LLDxFV1R8vc5zjzJ3j76IOWRPwbLH9mztvnzMRSY2mHQHk7zhEwIsNYvzhJjMv6eQ6/ln4FNGd4KGaWpkeh4T7wVjUS02N1hJcmEQyPH16DCYaPukHror7KJESfILKoZ0QC6PquRIJfHN0cxYmDeFutAgEHekSHayORHcqcTd54pWj4X8v4F9dpbkCfQW94UGkStbKMCDxm4GnedR6KyBHJzdsasHm24wNeCSLShUWUOsL6tllkuiHjTEd+k9bfFU65iD/LoQsjRDviMOHAA3DmwfApJzPCBjDHPgPmd2fHVCFJSRLA4QObuW4eGY6fBRyU9niH4U8VMNNRnLcuAWjq2TI6XQhcUGfC4Zpc1sC5W9RpACwsLAIQoNIidmOZOqP3jaRYA6C9kIQqlj//2Q=="/>
          <p:cNvSpPr>
            <a:spLocks noChangeAspect="1" noChangeArrowheads="1"/>
          </p:cNvSpPr>
          <p:nvPr/>
        </p:nvSpPr>
        <p:spPr bwMode="auto">
          <a:xfrm>
            <a:off x="612775" y="0"/>
            <a:ext cx="647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92" y="1298477"/>
            <a:ext cx="866960" cy="1287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04" y="1291352"/>
            <a:ext cx="976250" cy="12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6535" y="974333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Conrad L. Schoch</a:t>
            </a:r>
            <a:r>
              <a:rPr lang="en-US" sz="1200" baseline="30000" dirty="0">
                <a:solidFill>
                  <a:schemeClr val="bg1"/>
                </a:solidFill>
              </a:rPr>
              <a:t>1</a:t>
            </a:r>
            <a:r>
              <a:rPr lang="en-US" sz="1200" dirty="0">
                <a:solidFill>
                  <a:schemeClr val="bg1"/>
                </a:solidFill>
              </a:rPr>
              <a:t>, Keith A. Seifert</a:t>
            </a:r>
            <a:r>
              <a:rPr lang="en-US" sz="1200" baseline="30000" dirty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, Sabine Huhndorf</a:t>
            </a:r>
            <a:r>
              <a:rPr lang="en-US" sz="1200" baseline="30000" dirty="0">
                <a:solidFill>
                  <a:schemeClr val="bg1"/>
                </a:solidFill>
              </a:rPr>
              <a:t>3</a:t>
            </a:r>
            <a:r>
              <a:rPr lang="en-US" sz="1200" dirty="0">
                <a:solidFill>
                  <a:schemeClr val="bg1"/>
                </a:solidFill>
              </a:rPr>
              <a:t>, Vincent Robert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John L. Spouge</a:t>
            </a:r>
            <a:r>
              <a:rPr lang="en-US" sz="1200" baseline="30000" dirty="0">
                <a:solidFill>
                  <a:schemeClr val="bg1"/>
                </a:solidFill>
              </a:rPr>
              <a:t>1</a:t>
            </a:r>
            <a:r>
              <a:rPr lang="en-US" sz="1200" dirty="0">
                <a:solidFill>
                  <a:schemeClr val="bg1"/>
                </a:solidFill>
              </a:rPr>
              <a:t>, Elena Bolchacova</a:t>
            </a:r>
            <a:r>
              <a:rPr lang="en-US" sz="1200" baseline="30000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, Kerstin Voigt</a:t>
            </a:r>
            <a:r>
              <a:rPr lang="en-US" sz="1200" baseline="30000" dirty="0">
                <a:solidFill>
                  <a:schemeClr val="bg1"/>
                </a:solidFill>
              </a:rPr>
              <a:t>6</a:t>
            </a:r>
            <a:r>
              <a:rPr lang="en-US" sz="1200" dirty="0">
                <a:solidFill>
                  <a:schemeClr val="bg1"/>
                </a:solidFill>
              </a:rPr>
              <a:t>, Wen Chen</a:t>
            </a:r>
            <a:r>
              <a:rPr lang="en-US" sz="1200" baseline="30000" dirty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, Andrew N. Miller</a:t>
            </a:r>
            <a:r>
              <a:rPr lang="en-US" sz="1200" baseline="30000" dirty="0">
                <a:solidFill>
                  <a:schemeClr val="bg1"/>
                </a:solidFill>
              </a:rPr>
              <a:t>7</a:t>
            </a:r>
            <a:r>
              <a:rPr lang="en-US" sz="1200" dirty="0">
                <a:solidFill>
                  <a:schemeClr val="bg1"/>
                </a:solidFill>
              </a:rPr>
              <a:t>, Michael J. Wingfield</a:t>
            </a:r>
            <a:r>
              <a:rPr lang="en-US" sz="1200" baseline="30000" dirty="0">
                <a:solidFill>
                  <a:schemeClr val="bg1"/>
                </a:solidFill>
              </a:rPr>
              <a:t>8</a:t>
            </a:r>
            <a:r>
              <a:rPr lang="en-US" sz="1200" dirty="0">
                <a:solidFill>
                  <a:schemeClr val="bg1"/>
                </a:solidFill>
              </a:rPr>
              <a:t>, M. Catherine Aime</a:t>
            </a:r>
            <a:r>
              <a:rPr lang="en-US" sz="1200" baseline="30000" dirty="0">
                <a:solidFill>
                  <a:schemeClr val="bg1"/>
                </a:solidFill>
              </a:rPr>
              <a:t>9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Kwang-Deuk</a:t>
            </a:r>
            <a:r>
              <a:rPr lang="en-US" sz="1200" dirty="0">
                <a:solidFill>
                  <a:schemeClr val="bg1"/>
                </a:solidFill>
              </a:rPr>
              <a:t>  An</a:t>
            </a:r>
            <a:r>
              <a:rPr lang="en-US" sz="1200" baseline="30000" dirty="0">
                <a:solidFill>
                  <a:schemeClr val="bg1"/>
                </a:solidFill>
              </a:rPr>
              <a:t>10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Feng</a:t>
            </a:r>
            <a:r>
              <a:rPr lang="en-US" sz="1200" dirty="0">
                <a:solidFill>
                  <a:schemeClr val="bg1"/>
                </a:solidFill>
              </a:rPr>
              <a:t>-Yan Bai</a:t>
            </a:r>
            <a:r>
              <a:rPr lang="en-US" sz="1200" baseline="30000" dirty="0">
                <a:solidFill>
                  <a:schemeClr val="bg1"/>
                </a:solidFill>
              </a:rPr>
              <a:t>11</a:t>
            </a:r>
            <a:r>
              <a:rPr lang="en-US" sz="1200" dirty="0">
                <a:solidFill>
                  <a:schemeClr val="bg1"/>
                </a:solidFill>
              </a:rPr>
              <a:t>, Robert W. Barreto</a:t>
            </a:r>
            <a:r>
              <a:rPr lang="en-US" sz="1200" baseline="30000" dirty="0">
                <a:solidFill>
                  <a:schemeClr val="bg1"/>
                </a:solidFill>
              </a:rPr>
              <a:t>12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Dominik</a:t>
            </a:r>
            <a:r>
              <a:rPr lang="en-US" sz="1200" dirty="0">
                <a:solidFill>
                  <a:schemeClr val="bg1"/>
                </a:solidFill>
              </a:rPr>
              <a:t> Begerow</a:t>
            </a:r>
            <a:r>
              <a:rPr lang="en-US" sz="1200" baseline="30000" dirty="0">
                <a:solidFill>
                  <a:schemeClr val="bg1"/>
                </a:solidFill>
              </a:rPr>
              <a:t>13</a:t>
            </a:r>
            <a:r>
              <a:rPr lang="en-US" sz="1200" dirty="0">
                <a:solidFill>
                  <a:schemeClr val="bg1"/>
                </a:solidFill>
              </a:rPr>
              <a:t>, Marie-</a:t>
            </a:r>
            <a:r>
              <a:rPr lang="en-US" sz="1200" dirty="0" err="1">
                <a:solidFill>
                  <a:schemeClr val="bg1"/>
                </a:solidFill>
              </a:rPr>
              <a:t>Josée</a:t>
            </a:r>
            <a:r>
              <a:rPr lang="en-US" sz="1200" dirty="0">
                <a:solidFill>
                  <a:schemeClr val="bg1"/>
                </a:solidFill>
              </a:rPr>
              <a:t> Bergeron</a:t>
            </a:r>
            <a:r>
              <a:rPr lang="en-US" sz="1200" baseline="30000" dirty="0">
                <a:solidFill>
                  <a:schemeClr val="bg1"/>
                </a:solidFill>
              </a:rPr>
              <a:t>14</a:t>
            </a:r>
            <a:r>
              <a:rPr lang="en-US" sz="1200" dirty="0">
                <a:solidFill>
                  <a:schemeClr val="bg1"/>
                </a:solidFill>
              </a:rPr>
              <a:t>, Meredith Blackwell</a:t>
            </a:r>
            <a:r>
              <a:rPr lang="en-US" sz="1200" baseline="30000" dirty="0">
                <a:solidFill>
                  <a:schemeClr val="bg1"/>
                </a:solidFill>
              </a:rPr>
              <a:t>15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Teun</a:t>
            </a:r>
            <a:r>
              <a:rPr lang="en-US" sz="1200" dirty="0">
                <a:solidFill>
                  <a:schemeClr val="bg1"/>
                </a:solidFill>
              </a:rPr>
              <a:t> Boekhout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Mesfin</a:t>
            </a:r>
            <a:r>
              <a:rPr lang="en-US" sz="1200" dirty="0">
                <a:solidFill>
                  <a:schemeClr val="bg1"/>
                </a:solidFill>
              </a:rPr>
              <a:t> Bogale</a:t>
            </a:r>
            <a:r>
              <a:rPr lang="en-US" sz="1200" baseline="30000" dirty="0">
                <a:solidFill>
                  <a:schemeClr val="bg1"/>
                </a:solidFill>
              </a:rPr>
              <a:t>16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Nattawut</a:t>
            </a:r>
            <a:r>
              <a:rPr lang="en-US" sz="1200" dirty="0">
                <a:solidFill>
                  <a:schemeClr val="bg1"/>
                </a:solidFill>
              </a:rPr>
              <a:t> Boonyuen</a:t>
            </a:r>
            <a:r>
              <a:rPr lang="en-US" sz="1200" baseline="30000" dirty="0">
                <a:solidFill>
                  <a:schemeClr val="bg1"/>
                </a:solidFill>
              </a:rPr>
              <a:t>17</a:t>
            </a:r>
            <a:r>
              <a:rPr lang="en-US" sz="1200" dirty="0">
                <a:solidFill>
                  <a:schemeClr val="bg1"/>
                </a:solidFill>
              </a:rPr>
              <a:t>, Ana R. Burgaz</a:t>
            </a:r>
            <a:r>
              <a:rPr lang="en-US" sz="1200" baseline="30000" dirty="0">
                <a:solidFill>
                  <a:schemeClr val="bg1"/>
                </a:solidFill>
              </a:rPr>
              <a:t>18</a:t>
            </a:r>
            <a:r>
              <a:rPr lang="en-US" sz="1200" dirty="0">
                <a:solidFill>
                  <a:schemeClr val="bg1"/>
                </a:solidFill>
              </a:rPr>
              <a:t>, Bart Buyck</a:t>
            </a:r>
            <a:r>
              <a:rPr lang="en-US" sz="1200" baseline="30000" dirty="0">
                <a:solidFill>
                  <a:schemeClr val="bg1"/>
                </a:solidFill>
              </a:rPr>
              <a:t>19</a:t>
            </a:r>
            <a:r>
              <a:rPr lang="en-US" sz="1200" dirty="0">
                <a:solidFill>
                  <a:schemeClr val="bg1"/>
                </a:solidFill>
              </a:rPr>
              <a:t>, Lei Cai</a:t>
            </a:r>
            <a:r>
              <a:rPr lang="en-US" sz="1200" baseline="30000" dirty="0">
                <a:solidFill>
                  <a:schemeClr val="bg1"/>
                </a:solidFill>
              </a:rPr>
              <a:t>11</a:t>
            </a:r>
            <a:r>
              <a:rPr lang="en-US" sz="1200" dirty="0">
                <a:solidFill>
                  <a:schemeClr val="bg1"/>
                </a:solidFill>
              </a:rPr>
              <a:t>, G. Cardinali</a:t>
            </a:r>
            <a:r>
              <a:rPr lang="en-US" sz="1200" baseline="30000" dirty="0">
                <a:solidFill>
                  <a:schemeClr val="bg1"/>
                </a:solidFill>
              </a:rPr>
              <a:t>20</a:t>
            </a:r>
            <a:r>
              <a:rPr lang="en-US" sz="1200" dirty="0">
                <a:solidFill>
                  <a:schemeClr val="bg1"/>
                </a:solidFill>
              </a:rPr>
              <a:t>, Priscilla Chaverri</a:t>
            </a:r>
            <a:r>
              <a:rPr lang="en-US" sz="1200" baseline="30000" dirty="0">
                <a:solidFill>
                  <a:schemeClr val="bg1"/>
                </a:solidFill>
              </a:rPr>
              <a:t>21</a:t>
            </a:r>
            <a:r>
              <a:rPr lang="en-US" sz="1200" dirty="0">
                <a:solidFill>
                  <a:schemeClr val="bg1"/>
                </a:solidFill>
              </a:rPr>
              <a:t>, Brian J. Coppins</a:t>
            </a:r>
            <a:r>
              <a:rPr lang="en-US" sz="1200" baseline="30000" dirty="0">
                <a:solidFill>
                  <a:schemeClr val="bg1"/>
                </a:solidFill>
              </a:rPr>
              <a:t>22</a:t>
            </a:r>
            <a:r>
              <a:rPr lang="en-US" sz="1200" dirty="0">
                <a:solidFill>
                  <a:schemeClr val="bg1"/>
                </a:solidFill>
              </a:rPr>
              <a:t>, Ana Crespo</a:t>
            </a:r>
            <a:r>
              <a:rPr lang="en-US" sz="1200" baseline="30000" dirty="0">
                <a:solidFill>
                  <a:schemeClr val="bg1"/>
                </a:solidFill>
              </a:rPr>
              <a:t>18</a:t>
            </a:r>
            <a:r>
              <a:rPr lang="en-US" sz="1200" dirty="0">
                <a:solidFill>
                  <a:schemeClr val="bg1"/>
                </a:solidFill>
              </a:rPr>
              <a:t>, Pedro W. Crous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Paloma</a:t>
            </a:r>
            <a:r>
              <a:rPr lang="en-US" sz="1200" dirty="0">
                <a:solidFill>
                  <a:schemeClr val="bg1"/>
                </a:solidFill>
              </a:rPr>
              <a:t> Cuibas</a:t>
            </a:r>
            <a:r>
              <a:rPr lang="en-US" sz="1200" baseline="30000" dirty="0">
                <a:solidFill>
                  <a:schemeClr val="bg1"/>
                </a:solidFill>
              </a:rPr>
              <a:t>18</a:t>
            </a:r>
            <a:r>
              <a:rPr lang="en-US" sz="1200" dirty="0">
                <a:solidFill>
                  <a:schemeClr val="bg1"/>
                </a:solidFill>
              </a:rPr>
              <a:t>, Ulrike Damm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Z. Wilhelm De Beer</a:t>
            </a:r>
            <a:r>
              <a:rPr lang="en-US" sz="1200" baseline="30000" dirty="0">
                <a:solidFill>
                  <a:schemeClr val="bg1"/>
                </a:solidFill>
              </a:rPr>
              <a:t>8</a:t>
            </a:r>
            <a:r>
              <a:rPr lang="en-US" sz="1200" dirty="0">
                <a:solidFill>
                  <a:schemeClr val="bg1"/>
                </a:solidFill>
              </a:rPr>
              <a:t>, G. </a:t>
            </a:r>
            <a:r>
              <a:rPr lang="en-US" sz="1200" dirty="0" err="1">
                <a:solidFill>
                  <a:schemeClr val="bg1"/>
                </a:solidFill>
              </a:rPr>
              <a:t>Sybren</a:t>
            </a:r>
            <a:r>
              <a:rPr lang="en-US" sz="1200" dirty="0">
                <a:solidFill>
                  <a:schemeClr val="bg1"/>
                </a:solidFill>
              </a:rPr>
              <a:t> De Hoog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Ruth Del-Prado</a:t>
            </a:r>
            <a:r>
              <a:rPr lang="en-US" sz="1200" baseline="30000" dirty="0">
                <a:solidFill>
                  <a:schemeClr val="bg1"/>
                </a:solidFill>
              </a:rPr>
              <a:t>18</a:t>
            </a:r>
            <a:r>
              <a:rPr lang="en-US" sz="1200" dirty="0">
                <a:solidFill>
                  <a:schemeClr val="bg1"/>
                </a:solidFill>
              </a:rPr>
              <a:t>, Bryn Dentinger</a:t>
            </a:r>
            <a:r>
              <a:rPr lang="en-US" sz="1200" baseline="30000" dirty="0">
                <a:solidFill>
                  <a:schemeClr val="bg1"/>
                </a:solidFill>
              </a:rPr>
              <a:t>23,56</a:t>
            </a:r>
            <a:r>
              <a:rPr lang="en-US" sz="1200" dirty="0">
                <a:solidFill>
                  <a:schemeClr val="bg1"/>
                </a:solidFill>
              </a:rPr>
              <a:t>, Javier Diéguez-Uribeondo</a:t>
            </a:r>
            <a:r>
              <a:rPr lang="en-US" sz="1200" baseline="30000" dirty="0">
                <a:solidFill>
                  <a:schemeClr val="bg1"/>
                </a:solidFill>
              </a:rPr>
              <a:t>24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Pradeep</a:t>
            </a:r>
            <a:r>
              <a:rPr lang="en-US" sz="1200" dirty="0">
                <a:solidFill>
                  <a:schemeClr val="bg1"/>
                </a:solidFill>
              </a:rPr>
              <a:t> K. Divakar</a:t>
            </a:r>
            <a:r>
              <a:rPr lang="en-US" sz="1200" baseline="30000" dirty="0">
                <a:solidFill>
                  <a:schemeClr val="bg1"/>
                </a:solidFill>
              </a:rPr>
              <a:t>18</a:t>
            </a:r>
            <a:r>
              <a:rPr lang="en-US" sz="1200" dirty="0">
                <a:solidFill>
                  <a:schemeClr val="bg1"/>
                </a:solidFill>
              </a:rPr>
              <a:t>, Brian Douglas</a:t>
            </a:r>
            <a:r>
              <a:rPr lang="en-US" sz="1200" baseline="30000" dirty="0">
                <a:solidFill>
                  <a:schemeClr val="bg1"/>
                </a:solidFill>
              </a:rPr>
              <a:t>25</a:t>
            </a:r>
            <a:r>
              <a:rPr lang="en-US" sz="1200" dirty="0">
                <a:solidFill>
                  <a:schemeClr val="bg1"/>
                </a:solidFill>
              </a:rPr>
              <a:t>, Margarita Dueñas</a:t>
            </a:r>
            <a:r>
              <a:rPr lang="en-US" sz="1200" baseline="30000" dirty="0">
                <a:solidFill>
                  <a:schemeClr val="bg1"/>
                </a:solidFill>
              </a:rPr>
              <a:t>24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Duong Vu</a:t>
            </a:r>
            <a:r>
              <a:rPr lang="en-US" sz="1200" baseline="30000" dirty="0" smtClean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Tuan A. Duong</a:t>
            </a:r>
            <a:r>
              <a:rPr lang="en-US" sz="1200" baseline="30000" dirty="0">
                <a:solidFill>
                  <a:schemeClr val="bg1"/>
                </a:solidFill>
              </a:rPr>
              <a:t>26</a:t>
            </a:r>
            <a:r>
              <a:rPr lang="en-US" sz="1200" dirty="0">
                <a:solidFill>
                  <a:schemeClr val="bg1"/>
                </a:solidFill>
              </a:rPr>
              <a:t>, Ursula Eberhardt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Mostafa</a:t>
            </a:r>
            <a:r>
              <a:rPr lang="en-US" sz="1200" dirty="0">
                <a:solidFill>
                  <a:schemeClr val="bg1"/>
                </a:solidFill>
              </a:rPr>
              <a:t> S. Elshahed</a:t>
            </a:r>
            <a:r>
              <a:rPr lang="en-US" sz="1200" baseline="30000" dirty="0">
                <a:solidFill>
                  <a:schemeClr val="bg1"/>
                </a:solidFill>
              </a:rPr>
              <a:t>27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Katerina</a:t>
            </a:r>
            <a:r>
              <a:rPr lang="en-US" sz="1200" dirty="0">
                <a:solidFill>
                  <a:schemeClr val="bg1"/>
                </a:solidFill>
              </a:rPr>
              <a:t> Fliegerova</a:t>
            </a:r>
            <a:r>
              <a:rPr lang="en-US" sz="1200" baseline="30000" dirty="0">
                <a:solidFill>
                  <a:schemeClr val="bg1"/>
                </a:solidFill>
              </a:rPr>
              <a:t>28</a:t>
            </a:r>
            <a:r>
              <a:rPr lang="en-US" sz="1200" dirty="0">
                <a:solidFill>
                  <a:schemeClr val="bg1"/>
                </a:solidFill>
              </a:rPr>
              <a:t>, Miguel A. García</a:t>
            </a:r>
            <a:r>
              <a:rPr lang="en-US" sz="1200" baseline="30000" dirty="0">
                <a:solidFill>
                  <a:schemeClr val="bg1"/>
                </a:solidFill>
              </a:rPr>
              <a:t>24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Zai</a:t>
            </a:r>
            <a:r>
              <a:rPr lang="en-US" sz="1200" dirty="0">
                <a:solidFill>
                  <a:schemeClr val="bg1"/>
                </a:solidFill>
              </a:rPr>
              <a:t>-Wei Ge</a:t>
            </a:r>
            <a:r>
              <a:rPr lang="en-US" sz="1200" baseline="30000" dirty="0">
                <a:solidFill>
                  <a:schemeClr val="bg1"/>
                </a:solidFill>
              </a:rPr>
              <a:t>29</a:t>
            </a:r>
            <a:r>
              <a:rPr lang="en-US" sz="1200" dirty="0">
                <a:solidFill>
                  <a:schemeClr val="bg1"/>
                </a:solidFill>
              </a:rPr>
              <a:t>, Gareth W. Griffith</a:t>
            </a:r>
            <a:r>
              <a:rPr lang="en-US" sz="1200" baseline="30000" dirty="0">
                <a:solidFill>
                  <a:schemeClr val="bg1"/>
                </a:solidFill>
              </a:rPr>
              <a:t>25</a:t>
            </a:r>
            <a:r>
              <a:rPr lang="en-US" sz="1200" dirty="0">
                <a:solidFill>
                  <a:schemeClr val="bg1"/>
                </a:solidFill>
              </a:rPr>
              <a:t>, K. Griffiths</a:t>
            </a:r>
            <a:r>
              <a:rPr lang="en-US" sz="1200" baseline="30000" dirty="0">
                <a:solidFill>
                  <a:schemeClr val="bg1"/>
                </a:solidFill>
              </a:rPr>
              <a:t>30</a:t>
            </a:r>
            <a:r>
              <a:rPr lang="en-US" sz="1200" dirty="0">
                <a:solidFill>
                  <a:schemeClr val="bg1"/>
                </a:solidFill>
              </a:rPr>
              <a:t>, Johannes Z. Groenewald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Marizeth</a:t>
            </a:r>
            <a:r>
              <a:rPr lang="en-US" sz="1200" dirty="0">
                <a:solidFill>
                  <a:schemeClr val="bg1"/>
                </a:solidFill>
              </a:rPr>
              <a:t> Groenewald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Martin Grube</a:t>
            </a:r>
            <a:r>
              <a:rPr lang="en-US" sz="1200" baseline="30000" dirty="0">
                <a:solidFill>
                  <a:schemeClr val="bg1"/>
                </a:solidFill>
              </a:rPr>
              <a:t>31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Marieka</a:t>
            </a:r>
            <a:r>
              <a:rPr lang="en-US" sz="1200" dirty="0">
                <a:solidFill>
                  <a:schemeClr val="bg1"/>
                </a:solidFill>
              </a:rPr>
              <a:t> Gryzenhout</a:t>
            </a:r>
            <a:r>
              <a:rPr lang="en-US" sz="1200" baseline="30000" dirty="0">
                <a:solidFill>
                  <a:schemeClr val="bg1"/>
                </a:solidFill>
              </a:rPr>
              <a:t>32</a:t>
            </a:r>
            <a:r>
              <a:rPr lang="en-US" sz="1200" dirty="0">
                <a:solidFill>
                  <a:schemeClr val="bg1"/>
                </a:solidFill>
              </a:rPr>
              <a:t>, Liang-Dong Guo</a:t>
            </a:r>
            <a:r>
              <a:rPr lang="en-US" sz="1200" baseline="30000" dirty="0">
                <a:solidFill>
                  <a:schemeClr val="bg1"/>
                </a:solidFill>
              </a:rPr>
              <a:t>11</a:t>
            </a:r>
            <a:r>
              <a:rPr lang="en-US" sz="1200" dirty="0">
                <a:solidFill>
                  <a:schemeClr val="bg1"/>
                </a:solidFill>
              </a:rPr>
              <a:t>, Ferry Hagen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Sarah Hambleton</a:t>
            </a:r>
            <a:r>
              <a:rPr lang="en-US" sz="1200" baseline="30000" dirty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, Richard C. Hamelin</a:t>
            </a:r>
            <a:r>
              <a:rPr lang="en-US" sz="1200" baseline="30000" dirty="0">
                <a:solidFill>
                  <a:schemeClr val="bg1"/>
                </a:solidFill>
              </a:rPr>
              <a:t>14</a:t>
            </a:r>
            <a:r>
              <a:rPr lang="en-US" sz="1200" dirty="0">
                <a:solidFill>
                  <a:schemeClr val="bg1"/>
                </a:solidFill>
              </a:rPr>
              <a:t>, Karen Hansen</a:t>
            </a:r>
            <a:r>
              <a:rPr lang="en-US" sz="1200" baseline="30000" dirty="0">
                <a:solidFill>
                  <a:schemeClr val="bg1"/>
                </a:solidFill>
              </a:rPr>
              <a:t>33</a:t>
            </a:r>
            <a:r>
              <a:rPr lang="en-US" sz="1200" dirty="0">
                <a:solidFill>
                  <a:schemeClr val="bg1"/>
                </a:solidFill>
              </a:rPr>
              <a:t>, Paul Harrold</a:t>
            </a:r>
            <a:r>
              <a:rPr lang="en-US" sz="1200" baseline="30000" dirty="0">
                <a:solidFill>
                  <a:schemeClr val="bg1"/>
                </a:solidFill>
              </a:rPr>
              <a:t>22</a:t>
            </a:r>
            <a:r>
              <a:rPr lang="en-US" sz="1200" dirty="0">
                <a:solidFill>
                  <a:schemeClr val="bg1"/>
                </a:solidFill>
              </a:rPr>
              <a:t>, G. Heller</a:t>
            </a:r>
            <a:r>
              <a:rPr lang="en-US" sz="1200" baseline="30000" dirty="0">
                <a:solidFill>
                  <a:schemeClr val="bg1"/>
                </a:solidFill>
              </a:rPr>
              <a:t>9</a:t>
            </a:r>
            <a:r>
              <a:rPr lang="en-US" sz="1200" dirty="0">
                <a:solidFill>
                  <a:schemeClr val="bg1"/>
                </a:solidFill>
              </a:rPr>
              <a:t>, Kazuyuki Hirayama</a:t>
            </a:r>
            <a:r>
              <a:rPr lang="en-US" sz="1200" baseline="30000" dirty="0">
                <a:solidFill>
                  <a:schemeClr val="bg1"/>
                </a:solidFill>
              </a:rPr>
              <a:t>34</a:t>
            </a:r>
            <a:r>
              <a:rPr lang="en-US" sz="1200" dirty="0">
                <a:solidFill>
                  <a:schemeClr val="bg1"/>
                </a:solidFill>
              </a:rPr>
              <a:t>, Hsiao-Man Ho</a:t>
            </a:r>
            <a:r>
              <a:rPr lang="en-US" sz="1200" baseline="30000" dirty="0">
                <a:solidFill>
                  <a:schemeClr val="bg1"/>
                </a:solidFill>
              </a:rPr>
              <a:t>35</a:t>
            </a:r>
            <a:r>
              <a:rPr lang="en-US" sz="1200" dirty="0">
                <a:solidFill>
                  <a:schemeClr val="bg1"/>
                </a:solidFill>
              </a:rPr>
              <a:t>, Kerstin Hoffman</a:t>
            </a:r>
            <a:r>
              <a:rPr lang="en-US" sz="1200" baseline="30000" dirty="0">
                <a:solidFill>
                  <a:schemeClr val="bg1"/>
                </a:solidFill>
              </a:rPr>
              <a:t>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Valérie</a:t>
            </a:r>
            <a:r>
              <a:rPr lang="en-US" sz="1200" dirty="0">
                <a:solidFill>
                  <a:schemeClr val="bg1"/>
                </a:solidFill>
              </a:rPr>
              <a:t> Hofstetter</a:t>
            </a:r>
            <a:r>
              <a:rPr lang="en-US" sz="1200" baseline="30000" dirty="0">
                <a:solidFill>
                  <a:schemeClr val="bg1"/>
                </a:solidFill>
              </a:rPr>
              <a:t>36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Filip</a:t>
            </a:r>
            <a:r>
              <a:rPr lang="en-US" sz="1200" dirty="0">
                <a:solidFill>
                  <a:schemeClr val="bg1"/>
                </a:solidFill>
              </a:rPr>
              <a:t> Högnabba</a:t>
            </a:r>
            <a:r>
              <a:rPr lang="en-US" sz="1200" baseline="30000" dirty="0">
                <a:solidFill>
                  <a:schemeClr val="bg1"/>
                </a:solidFill>
              </a:rPr>
              <a:t>37</a:t>
            </a:r>
            <a:r>
              <a:rPr lang="en-US" sz="1200" dirty="0">
                <a:solidFill>
                  <a:schemeClr val="bg1"/>
                </a:solidFill>
              </a:rPr>
              <a:t>, Peter M. Hollingsworth</a:t>
            </a:r>
            <a:r>
              <a:rPr lang="en-US" sz="1200" baseline="30000" dirty="0">
                <a:solidFill>
                  <a:schemeClr val="bg1"/>
                </a:solidFill>
              </a:rPr>
              <a:t>22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Seung-Beom</a:t>
            </a:r>
            <a:r>
              <a:rPr lang="en-US" sz="1200" dirty="0">
                <a:solidFill>
                  <a:schemeClr val="bg1"/>
                </a:solidFill>
              </a:rPr>
              <a:t> Hong</a:t>
            </a:r>
            <a:r>
              <a:rPr lang="en-US" sz="1200" baseline="30000" dirty="0">
                <a:solidFill>
                  <a:schemeClr val="bg1"/>
                </a:solidFill>
              </a:rPr>
              <a:t>38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Kentaro</a:t>
            </a:r>
            <a:r>
              <a:rPr lang="en-US" sz="1200" dirty="0">
                <a:solidFill>
                  <a:schemeClr val="bg1"/>
                </a:solidFill>
              </a:rPr>
              <a:t> Hosaka</a:t>
            </a:r>
            <a:r>
              <a:rPr lang="en-US" sz="1200" baseline="30000" dirty="0">
                <a:solidFill>
                  <a:schemeClr val="bg1"/>
                </a:solidFill>
              </a:rPr>
              <a:t>39</a:t>
            </a:r>
            <a:r>
              <a:rPr lang="en-US" sz="1200" dirty="0">
                <a:solidFill>
                  <a:schemeClr val="bg1"/>
                </a:solidFill>
              </a:rPr>
              <a:t>, Jos Houbraken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Karen Hughes</a:t>
            </a:r>
            <a:r>
              <a:rPr lang="en-US" sz="1200" baseline="30000" dirty="0">
                <a:solidFill>
                  <a:schemeClr val="bg1"/>
                </a:solidFill>
              </a:rPr>
              <a:t>40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Seppo</a:t>
            </a:r>
            <a:r>
              <a:rPr lang="en-US" sz="1200" dirty="0">
                <a:solidFill>
                  <a:schemeClr val="bg1"/>
                </a:solidFill>
              </a:rPr>
              <a:t> Huhtinen</a:t>
            </a:r>
            <a:r>
              <a:rPr lang="en-US" sz="1200" baseline="30000" dirty="0">
                <a:solidFill>
                  <a:schemeClr val="bg1"/>
                </a:solidFill>
              </a:rPr>
              <a:t>41</a:t>
            </a:r>
            <a:r>
              <a:rPr lang="en-US" sz="1200" dirty="0">
                <a:solidFill>
                  <a:schemeClr val="bg1"/>
                </a:solidFill>
              </a:rPr>
              <a:t>, Kevin D. Hyde</a:t>
            </a:r>
            <a:r>
              <a:rPr lang="en-US" sz="1200" baseline="30000" dirty="0">
                <a:solidFill>
                  <a:schemeClr val="bg1"/>
                </a:solidFill>
              </a:rPr>
              <a:t>43,44</a:t>
            </a:r>
            <a:r>
              <a:rPr lang="en-US" sz="1200" dirty="0">
                <a:solidFill>
                  <a:schemeClr val="bg1"/>
                </a:solidFill>
              </a:rPr>
              <a:t>, Timothy James</a:t>
            </a:r>
            <a:r>
              <a:rPr lang="en-US" sz="1200" baseline="30000" dirty="0">
                <a:solidFill>
                  <a:schemeClr val="bg1"/>
                </a:solidFill>
              </a:rPr>
              <a:t>44</a:t>
            </a:r>
            <a:r>
              <a:rPr lang="en-US" sz="1200" dirty="0">
                <a:solidFill>
                  <a:schemeClr val="bg1"/>
                </a:solidFill>
              </a:rPr>
              <a:t>, Peter R. Johnston</a:t>
            </a:r>
            <a:r>
              <a:rPr lang="en-US" sz="1200" baseline="30000" dirty="0">
                <a:solidFill>
                  <a:schemeClr val="bg1"/>
                </a:solidFill>
              </a:rPr>
              <a:t>45</a:t>
            </a:r>
            <a:r>
              <a:rPr lang="en-US" sz="1200" dirty="0">
                <a:solidFill>
                  <a:schemeClr val="bg1"/>
                </a:solidFill>
              </a:rPr>
              <a:t>, E.B. Gareth Jones</a:t>
            </a:r>
            <a:r>
              <a:rPr lang="en-US" sz="1200" baseline="30000" dirty="0">
                <a:solidFill>
                  <a:schemeClr val="bg1"/>
                </a:solidFill>
              </a:rPr>
              <a:t>17</a:t>
            </a:r>
            <a:r>
              <a:rPr lang="en-US" sz="1200" dirty="0">
                <a:solidFill>
                  <a:schemeClr val="bg1"/>
                </a:solidFill>
              </a:rPr>
              <a:t>, Laura J. Kelly</a:t>
            </a:r>
            <a:r>
              <a:rPr lang="en-US" sz="1200" baseline="30000" dirty="0">
                <a:solidFill>
                  <a:schemeClr val="bg1"/>
                </a:solidFill>
              </a:rPr>
              <a:t>22,23</a:t>
            </a:r>
            <a:r>
              <a:rPr lang="en-US" sz="1200" dirty="0">
                <a:solidFill>
                  <a:schemeClr val="bg1"/>
                </a:solidFill>
              </a:rPr>
              <a:t>, Paul M. Kirk</a:t>
            </a:r>
            <a:r>
              <a:rPr lang="en-US" sz="1200" baseline="30000" dirty="0">
                <a:solidFill>
                  <a:schemeClr val="bg1"/>
                </a:solidFill>
              </a:rPr>
              <a:t>46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Dániel</a:t>
            </a:r>
            <a:r>
              <a:rPr lang="en-US" sz="1200" dirty="0">
                <a:solidFill>
                  <a:schemeClr val="bg1"/>
                </a:solidFill>
              </a:rPr>
              <a:t> G. Knapp</a:t>
            </a:r>
            <a:r>
              <a:rPr lang="en-US" sz="1200" baseline="30000" dirty="0">
                <a:solidFill>
                  <a:schemeClr val="bg1"/>
                </a:solidFill>
              </a:rPr>
              <a:t>47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Urmas</a:t>
            </a:r>
            <a:r>
              <a:rPr lang="en-US" sz="1200" dirty="0">
                <a:solidFill>
                  <a:schemeClr val="bg1"/>
                </a:solidFill>
              </a:rPr>
              <a:t> Kõljalg</a:t>
            </a:r>
            <a:r>
              <a:rPr lang="en-US" sz="1200" baseline="30000" dirty="0">
                <a:solidFill>
                  <a:schemeClr val="bg1"/>
                </a:solidFill>
              </a:rPr>
              <a:t>48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Gábor</a:t>
            </a:r>
            <a:r>
              <a:rPr lang="en-US" sz="1200" dirty="0">
                <a:solidFill>
                  <a:schemeClr val="bg1"/>
                </a:solidFill>
              </a:rPr>
              <a:t> M. Kovács</a:t>
            </a:r>
            <a:r>
              <a:rPr lang="en-US" sz="1200" baseline="30000" dirty="0">
                <a:solidFill>
                  <a:schemeClr val="bg1"/>
                </a:solidFill>
              </a:rPr>
              <a:t>47</a:t>
            </a:r>
            <a:r>
              <a:rPr lang="en-US" sz="1200" dirty="0">
                <a:solidFill>
                  <a:schemeClr val="bg1"/>
                </a:solidFill>
              </a:rPr>
              <a:t>, Cletus P. Kurtzman</a:t>
            </a:r>
            <a:r>
              <a:rPr lang="en-US" sz="1200" baseline="30000" dirty="0">
                <a:solidFill>
                  <a:schemeClr val="bg1"/>
                </a:solidFill>
              </a:rPr>
              <a:t>49</a:t>
            </a:r>
            <a:r>
              <a:rPr lang="en-US" sz="1200" dirty="0">
                <a:solidFill>
                  <a:schemeClr val="bg1"/>
                </a:solidFill>
              </a:rPr>
              <a:t>, Sara Landvik</a:t>
            </a:r>
            <a:r>
              <a:rPr lang="en-US" sz="1200" baseline="30000" dirty="0">
                <a:solidFill>
                  <a:schemeClr val="bg1"/>
                </a:solidFill>
              </a:rPr>
              <a:t>50</a:t>
            </a:r>
            <a:r>
              <a:rPr lang="en-US" sz="1200" dirty="0">
                <a:solidFill>
                  <a:schemeClr val="bg1"/>
                </a:solidFill>
              </a:rPr>
              <a:t>, Steven D. Leavitt</a:t>
            </a:r>
            <a:r>
              <a:rPr lang="en-US" sz="1200" baseline="30000" dirty="0">
                <a:solidFill>
                  <a:schemeClr val="bg1"/>
                </a:solidFill>
              </a:rPr>
              <a:t>3</a:t>
            </a:r>
            <a:r>
              <a:rPr lang="en-US" sz="1200" dirty="0">
                <a:solidFill>
                  <a:schemeClr val="bg1"/>
                </a:solidFill>
              </a:rPr>
              <a:t>, André Levesque</a:t>
            </a:r>
            <a:r>
              <a:rPr lang="en-US" sz="1200" baseline="30000" dirty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, Audra S. Liggenstoffer</a:t>
            </a:r>
            <a:r>
              <a:rPr lang="en-US" sz="1200" baseline="30000" dirty="0">
                <a:solidFill>
                  <a:schemeClr val="bg1"/>
                </a:solidFill>
              </a:rPr>
              <a:t>27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Kare</a:t>
            </a:r>
            <a:r>
              <a:rPr lang="en-US" sz="1200" dirty="0">
                <a:solidFill>
                  <a:schemeClr val="bg1"/>
                </a:solidFill>
              </a:rPr>
              <a:t> Liimatainen</a:t>
            </a:r>
            <a:r>
              <a:rPr lang="en-US" sz="1200" baseline="30000" dirty="0">
                <a:solidFill>
                  <a:schemeClr val="bg1"/>
                </a:solidFill>
              </a:rPr>
              <a:t>51</a:t>
            </a:r>
            <a:r>
              <a:rPr lang="en-US" sz="1200" dirty="0">
                <a:solidFill>
                  <a:schemeClr val="bg1"/>
                </a:solidFill>
              </a:rPr>
              <a:t>, Lorenzo Lombard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 J. Jennifer Luangsa-ard</a:t>
            </a:r>
            <a:r>
              <a:rPr lang="en-US" sz="1200" baseline="30000" dirty="0">
                <a:solidFill>
                  <a:schemeClr val="bg1"/>
                </a:solidFill>
              </a:rPr>
              <a:t>52</a:t>
            </a:r>
            <a:r>
              <a:rPr lang="en-US" sz="1200" dirty="0">
                <a:solidFill>
                  <a:schemeClr val="bg1"/>
                </a:solidFill>
              </a:rPr>
              <a:t>, H. Thorsten Lumbsch</a:t>
            </a:r>
            <a:r>
              <a:rPr lang="en-US" sz="1200" baseline="30000" dirty="0">
                <a:solidFill>
                  <a:schemeClr val="bg1"/>
                </a:solidFill>
              </a:rPr>
              <a:t>3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Harinad</a:t>
            </a:r>
            <a:r>
              <a:rPr lang="en-US" sz="1200" dirty="0">
                <a:solidFill>
                  <a:schemeClr val="bg1"/>
                </a:solidFill>
              </a:rPr>
              <a:t> Maganti</a:t>
            </a:r>
            <a:r>
              <a:rPr lang="en-US" sz="1200" baseline="30000" dirty="0">
                <a:solidFill>
                  <a:schemeClr val="bg1"/>
                </a:solidFill>
              </a:rPr>
              <a:t>53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Sajeewa</a:t>
            </a:r>
            <a:r>
              <a:rPr lang="en-US" sz="1200" dirty="0">
                <a:solidFill>
                  <a:schemeClr val="bg1"/>
                </a:solidFill>
              </a:rPr>
              <a:t> S. N.  Maharachchikumbura</a:t>
            </a:r>
            <a:r>
              <a:rPr lang="en-US" sz="1200" baseline="30000" dirty="0">
                <a:solidFill>
                  <a:schemeClr val="bg1"/>
                </a:solidFill>
              </a:rPr>
              <a:t>42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María</a:t>
            </a:r>
            <a:r>
              <a:rPr lang="en-US" sz="1200" dirty="0">
                <a:solidFill>
                  <a:schemeClr val="bg1"/>
                </a:solidFill>
              </a:rPr>
              <a:t> P. Martin</a:t>
            </a:r>
            <a:r>
              <a:rPr lang="en-US" sz="1200" baseline="30000" dirty="0">
                <a:solidFill>
                  <a:schemeClr val="bg1"/>
                </a:solidFill>
              </a:rPr>
              <a:t>24</a:t>
            </a:r>
            <a:r>
              <a:rPr lang="en-US" sz="1200" dirty="0">
                <a:solidFill>
                  <a:schemeClr val="bg1"/>
                </a:solidFill>
              </a:rPr>
              <a:t>, Tom W. May</a:t>
            </a:r>
            <a:r>
              <a:rPr lang="en-US" sz="1200" baseline="30000" dirty="0">
                <a:solidFill>
                  <a:schemeClr val="bg1"/>
                </a:solidFill>
              </a:rPr>
              <a:t>30</a:t>
            </a:r>
            <a:r>
              <a:rPr lang="en-US" sz="1200" dirty="0">
                <a:solidFill>
                  <a:schemeClr val="bg1"/>
                </a:solidFill>
              </a:rPr>
              <a:t>, Alistair R. McTaggert</a:t>
            </a:r>
            <a:r>
              <a:rPr lang="en-US" sz="1200" baseline="30000" dirty="0">
                <a:solidFill>
                  <a:schemeClr val="bg1"/>
                </a:solidFill>
              </a:rPr>
              <a:t>9</a:t>
            </a:r>
            <a:r>
              <a:rPr lang="en-US" sz="1200" dirty="0">
                <a:solidFill>
                  <a:schemeClr val="bg1"/>
                </a:solidFill>
              </a:rPr>
              <a:t>, Andrew S. Methven</a:t>
            </a:r>
            <a:r>
              <a:rPr lang="en-US" sz="1200" baseline="30000" dirty="0">
                <a:solidFill>
                  <a:schemeClr val="bg1"/>
                </a:solidFill>
              </a:rPr>
              <a:t>54</a:t>
            </a:r>
            <a:r>
              <a:rPr lang="en-US" sz="1200" dirty="0">
                <a:solidFill>
                  <a:schemeClr val="bg1"/>
                </a:solidFill>
              </a:rPr>
              <a:t>, Wieland Meyer</a:t>
            </a:r>
            <a:r>
              <a:rPr lang="en-US" sz="1200" baseline="30000" dirty="0">
                <a:solidFill>
                  <a:schemeClr val="bg1"/>
                </a:solidFill>
              </a:rPr>
              <a:t>55</a:t>
            </a:r>
            <a:r>
              <a:rPr lang="en-US" sz="1200" dirty="0">
                <a:solidFill>
                  <a:schemeClr val="bg1"/>
                </a:solidFill>
              </a:rPr>
              <a:t>, Jean-Marc Moncalvo</a:t>
            </a:r>
            <a:r>
              <a:rPr lang="en-US" sz="1200" baseline="30000" dirty="0">
                <a:solidFill>
                  <a:schemeClr val="bg1"/>
                </a:solidFill>
              </a:rPr>
              <a:t>56</a:t>
            </a:r>
            <a:r>
              <a:rPr lang="en-US" sz="1200" dirty="0">
                <a:solidFill>
                  <a:schemeClr val="bg1"/>
                </a:solidFill>
              </a:rPr>
              <a:t>, S. Mongkolsamrit</a:t>
            </a:r>
            <a:r>
              <a:rPr lang="en-US" sz="1200" baseline="30000" dirty="0">
                <a:solidFill>
                  <a:schemeClr val="bg1"/>
                </a:solidFill>
              </a:rPr>
              <a:t>52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László</a:t>
            </a:r>
            <a:r>
              <a:rPr lang="en-US" sz="1200" dirty="0">
                <a:solidFill>
                  <a:schemeClr val="bg1"/>
                </a:solidFill>
              </a:rPr>
              <a:t> G. Nagy</a:t>
            </a:r>
            <a:r>
              <a:rPr lang="en-US" sz="1200" baseline="30000" dirty="0">
                <a:solidFill>
                  <a:schemeClr val="bg1"/>
                </a:solidFill>
              </a:rPr>
              <a:t>57</a:t>
            </a:r>
            <a:r>
              <a:rPr lang="en-US" sz="1200" dirty="0">
                <a:solidFill>
                  <a:schemeClr val="bg1"/>
                </a:solidFill>
              </a:rPr>
              <a:t>, R. </a:t>
            </a:r>
            <a:r>
              <a:rPr lang="en-US" sz="1200" dirty="0" err="1">
                <a:solidFill>
                  <a:schemeClr val="bg1"/>
                </a:solidFill>
              </a:rPr>
              <a:t>Henrik</a:t>
            </a:r>
            <a:r>
              <a:rPr lang="en-US" sz="1200" dirty="0">
                <a:solidFill>
                  <a:schemeClr val="bg1"/>
                </a:solidFill>
              </a:rPr>
              <a:t> Nilsson</a:t>
            </a:r>
            <a:r>
              <a:rPr lang="en-US" sz="1200" baseline="30000" dirty="0">
                <a:solidFill>
                  <a:schemeClr val="bg1"/>
                </a:solidFill>
              </a:rPr>
              <a:t>58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Tuula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Niskanen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aseline="30000" dirty="0">
                <a:solidFill>
                  <a:schemeClr val="bg1"/>
                </a:solidFill>
              </a:rPr>
              <a:t>51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ldikó</a:t>
            </a:r>
            <a:r>
              <a:rPr lang="en-US" sz="1200" dirty="0">
                <a:solidFill>
                  <a:schemeClr val="bg1"/>
                </a:solidFill>
              </a:rPr>
              <a:t> Nyilasi</a:t>
            </a:r>
            <a:r>
              <a:rPr lang="en-US" sz="1200" baseline="30000" dirty="0">
                <a:solidFill>
                  <a:schemeClr val="bg1"/>
                </a:solidFill>
              </a:rPr>
              <a:t>57</a:t>
            </a:r>
            <a:r>
              <a:rPr lang="en-US" sz="1200" dirty="0">
                <a:solidFill>
                  <a:schemeClr val="bg1"/>
                </a:solidFill>
              </a:rPr>
              <a:t>, Gen Okada</a:t>
            </a:r>
            <a:r>
              <a:rPr lang="en-US" sz="1200" baseline="30000" dirty="0">
                <a:solidFill>
                  <a:schemeClr val="bg1"/>
                </a:solidFill>
              </a:rPr>
              <a:t>10</a:t>
            </a:r>
            <a:r>
              <a:rPr lang="en-US" sz="1200" dirty="0">
                <a:solidFill>
                  <a:schemeClr val="bg1"/>
                </a:solidFill>
              </a:rPr>
              <a:t>, Izumi Okane</a:t>
            </a:r>
            <a:r>
              <a:rPr lang="en-US" sz="1200" baseline="30000" dirty="0">
                <a:solidFill>
                  <a:schemeClr val="bg1"/>
                </a:solidFill>
              </a:rPr>
              <a:t>59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Ibai</a:t>
            </a:r>
            <a:r>
              <a:rPr lang="en-US" sz="1200" dirty="0">
                <a:solidFill>
                  <a:schemeClr val="bg1"/>
                </a:solidFill>
              </a:rPr>
              <a:t> Olariaga</a:t>
            </a:r>
            <a:r>
              <a:rPr lang="en-US" sz="1200" baseline="30000" dirty="0">
                <a:solidFill>
                  <a:schemeClr val="bg1"/>
                </a:solidFill>
              </a:rPr>
              <a:t>60</a:t>
            </a:r>
            <a:r>
              <a:rPr lang="en-US" sz="1200" dirty="0">
                <a:solidFill>
                  <a:schemeClr val="bg1"/>
                </a:solidFill>
              </a:rPr>
              <a:t>, J. Otte</a:t>
            </a:r>
            <a:r>
              <a:rPr lang="en-US" sz="1200" baseline="30000" dirty="0">
                <a:solidFill>
                  <a:schemeClr val="bg1"/>
                </a:solidFill>
              </a:rPr>
              <a:t>61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Tamás</a:t>
            </a:r>
            <a:r>
              <a:rPr lang="en-US" sz="1200" dirty="0">
                <a:solidFill>
                  <a:schemeClr val="bg1"/>
                </a:solidFill>
              </a:rPr>
              <a:t> Papp</a:t>
            </a:r>
            <a:r>
              <a:rPr lang="en-US" sz="1200" baseline="30000" dirty="0">
                <a:solidFill>
                  <a:schemeClr val="bg1"/>
                </a:solidFill>
              </a:rPr>
              <a:t>57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Duckhul</a:t>
            </a:r>
            <a:r>
              <a:rPr lang="en-US" sz="1200" dirty="0">
                <a:solidFill>
                  <a:schemeClr val="bg1"/>
                </a:solidFill>
              </a:rPr>
              <a:t> Park</a:t>
            </a:r>
            <a:r>
              <a:rPr lang="en-US" sz="1200" baseline="30000" dirty="0">
                <a:solidFill>
                  <a:schemeClr val="bg1"/>
                </a:solidFill>
              </a:rPr>
              <a:t>45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Tamás</a:t>
            </a:r>
            <a:r>
              <a:rPr lang="en-US" sz="1200" dirty="0">
                <a:solidFill>
                  <a:schemeClr val="bg1"/>
                </a:solidFill>
              </a:rPr>
              <a:t> Petkovits</a:t>
            </a:r>
            <a:r>
              <a:rPr lang="en-US" sz="1200" baseline="30000" dirty="0">
                <a:solidFill>
                  <a:schemeClr val="bg1"/>
                </a:solidFill>
              </a:rPr>
              <a:t>57</a:t>
            </a:r>
            <a:r>
              <a:rPr lang="en-US" sz="1200" dirty="0">
                <a:solidFill>
                  <a:schemeClr val="bg1"/>
                </a:solidFill>
              </a:rPr>
              <a:t>, Raquel Pino-Bodas</a:t>
            </a:r>
            <a:r>
              <a:rPr lang="en-US" sz="1200" baseline="30000" dirty="0">
                <a:solidFill>
                  <a:schemeClr val="bg1"/>
                </a:solidFill>
              </a:rPr>
              <a:t>24</a:t>
            </a:r>
            <a:r>
              <a:rPr lang="en-US" sz="1200" dirty="0">
                <a:solidFill>
                  <a:schemeClr val="bg1"/>
                </a:solidFill>
              </a:rPr>
              <a:t>, C. Qing</a:t>
            </a:r>
            <a:r>
              <a:rPr lang="en-US" sz="1200" baseline="30000" dirty="0">
                <a:solidFill>
                  <a:schemeClr val="bg1"/>
                </a:solidFill>
              </a:rPr>
              <a:t>29</a:t>
            </a:r>
            <a:r>
              <a:rPr lang="en-US" sz="1200" dirty="0">
                <a:solidFill>
                  <a:schemeClr val="bg1"/>
                </a:solidFill>
              </a:rPr>
              <a:t>, Willem Quaedvlieg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Huzefa</a:t>
            </a:r>
            <a:r>
              <a:rPr lang="en-US" sz="1200" dirty="0">
                <a:solidFill>
                  <a:schemeClr val="bg1"/>
                </a:solidFill>
              </a:rPr>
              <a:t> A. Raja</a:t>
            </a:r>
            <a:r>
              <a:rPr lang="en-US" sz="1200" baseline="30000" dirty="0">
                <a:solidFill>
                  <a:schemeClr val="bg1"/>
                </a:solidFill>
              </a:rPr>
              <a:t>62</a:t>
            </a:r>
            <a:r>
              <a:rPr lang="en-US" sz="1200" dirty="0">
                <a:solidFill>
                  <a:schemeClr val="bg1"/>
                </a:solidFill>
              </a:rPr>
              <a:t>, Dirk Redecker</a:t>
            </a:r>
            <a:r>
              <a:rPr lang="en-US" sz="1200" baseline="30000" dirty="0">
                <a:solidFill>
                  <a:schemeClr val="bg1"/>
                </a:solidFill>
              </a:rPr>
              <a:t>63</a:t>
            </a:r>
            <a:r>
              <a:rPr lang="en-US" sz="1200" dirty="0">
                <a:solidFill>
                  <a:schemeClr val="bg1"/>
                </a:solidFill>
              </a:rPr>
              <a:t>, Tara Rintoul</a:t>
            </a:r>
            <a:r>
              <a:rPr lang="en-US" sz="1200" baseline="30000" dirty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Constantino</a:t>
            </a:r>
            <a:r>
              <a:rPr lang="en-US" sz="1200" dirty="0">
                <a:solidFill>
                  <a:schemeClr val="bg1"/>
                </a:solidFill>
              </a:rPr>
              <a:t> Ruibal</a:t>
            </a:r>
            <a:r>
              <a:rPr lang="en-US" sz="1200" baseline="30000" dirty="0">
                <a:solidFill>
                  <a:schemeClr val="bg1"/>
                </a:solidFill>
              </a:rPr>
              <a:t>18</a:t>
            </a:r>
            <a:r>
              <a:rPr lang="en-US" sz="1200" dirty="0">
                <a:solidFill>
                  <a:schemeClr val="bg1"/>
                </a:solidFill>
              </a:rPr>
              <a:t>, J.M. Sarmiento-Ramírez</a:t>
            </a:r>
            <a:r>
              <a:rPr lang="en-US" sz="1200" baseline="30000" dirty="0">
                <a:solidFill>
                  <a:schemeClr val="bg1"/>
                </a:solidFill>
              </a:rPr>
              <a:t>24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Imke</a:t>
            </a:r>
            <a:r>
              <a:rPr lang="en-US" sz="1200" dirty="0">
                <a:solidFill>
                  <a:schemeClr val="bg1"/>
                </a:solidFill>
              </a:rPr>
              <a:t> Schmitt</a:t>
            </a:r>
            <a:r>
              <a:rPr lang="en-US" sz="1200" baseline="30000" dirty="0">
                <a:solidFill>
                  <a:schemeClr val="bg1"/>
                </a:solidFill>
              </a:rPr>
              <a:t>61,64</a:t>
            </a:r>
            <a:r>
              <a:rPr lang="en-US" sz="1200" dirty="0">
                <a:solidFill>
                  <a:schemeClr val="bg1"/>
                </a:solidFill>
              </a:rPr>
              <a:t>, Arthur  Schüßler</a:t>
            </a:r>
            <a:r>
              <a:rPr lang="en-US" sz="1200" baseline="30000" dirty="0">
                <a:solidFill>
                  <a:schemeClr val="bg1"/>
                </a:solidFill>
              </a:rPr>
              <a:t>65</a:t>
            </a:r>
            <a:r>
              <a:rPr lang="en-US" sz="1200" dirty="0">
                <a:solidFill>
                  <a:schemeClr val="bg1"/>
                </a:solidFill>
              </a:rPr>
              <a:t>, Carol Shearer</a:t>
            </a:r>
            <a:r>
              <a:rPr lang="en-US" sz="1200" baseline="30000" dirty="0">
                <a:solidFill>
                  <a:schemeClr val="bg1"/>
                </a:solidFill>
              </a:rPr>
              <a:t>66</a:t>
            </a:r>
            <a:r>
              <a:rPr lang="en-US" sz="1200" dirty="0">
                <a:solidFill>
                  <a:schemeClr val="bg1"/>
                </a:solidFill>
              </a:rPr>
              <a:t>, Kozue Sotome</a:t>
            </a:r>
            <a:r>
              <a:rPr lang="en-US" sz="1200" baseline="30000" dirty="0">
                <a:solidFill>
                  <a:schemeClr val="bg1"/>
                </a:solidFill>
              </a:rPr>
              <a:t>67</a:t>
            </a:r>
            <a:r>
              <a:rPr lang="en-US" sz="1200" dirty="0">
                <a:solidFill>
                  <a:schemeClr val="bg1"/>
                </a:solidFill>
              </a:rPr>
              <a:t>, Frank O.P. Stefani</a:t>
            </a:r>
            <a:r>
              <a:rPr lang="en-US" sz="1200" baseline="30000" dirty="0">
                <a:solidFill>
                  <a:schemeClr val="bg1"/>
                </a:solidFill>
              </a:rPr>
              <a:t>30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Soili</a:t>
            </a:r>
            <a:r>
              <a:rPr lang="en-US" sz="1200" dirty="0">
                <a:solidFill>
                  <a:schemeClr val="bg1"/>
                </a:solidFill>
              </a:rPr>
              <a:t> Stenroos</a:t>
            </a:r>
            <a:r>
              <a:rPr lang="en-US" sz="1200" baseline="30000" dirty="0">
                <a:solidFill>
                  <a:schemeClr val="bg1"/>
                </a:solidFill>
              </a:rPr>
              <a:t>37</a:t>
            </a:r>
            <a:r>
              <a:rPr lang="en-US" sz="1200" dirty="0">
                <a:solidFill>
                  <a:schemeClr val="bg1"/>
                </a:solidFill>
              </a:rPr>
              <a:t>, Herbert Stockinger</a:t>
            </a:r>
            <a:r>
              <a:rPr lang="en-US" sz="1200" baseline="30000" dirty="0">
                <a:solidFill>
                  <a:schemeClr val="bg1"/>
                </a:solidFill>
              </a:rPr>
              <a:t>63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Satinee</a:t>
            </a:r>
            <a:r>
              <a:rPr lang="en-US" sz="1200" dirty="0">
                <a:solidFill>
                  <a:schemeClr val="bg1"/>
                </a:solidFill>
              </a:rPr>
              <a:t> Suetrong</a:t>
            </a:r>
            <a:r>
              <a:rPr lang="en-US" sz="1200" baseline="30000" dirty="0">
                <a:solidFill>
                  <a:schemeClr val="bg1"/>
                </a:solidFill>
              </a:rPr>
              <a:t>17</a:t>
            </a:r>
            <a:r>
              <a:rPr lang="en-US" sz="1200" dirty="0">
                <a:solidFill>
                  <a:schemeClr val="bg1"/>
                </a:solidFill>
              </a:rPr>
              <a:t>, Sung-</a:t>
            </a:r>
            <a:r>
              <a:rPr lang="en-US" sz="1200" dirty="0" err="1">
                <a:solidFill>
                  <a:schemeClr val="bg1"/>
                </a:solidFill>
              </a:rPr>
              <a:t>Oui</a:t>
            </a:r>
            <a:r>
              <a:rPr lang="en-US" sz="1200" dirty="0">
                <a:solidFill>
                  <a:schemeClr val="bg1"/>
                </a:solidFill>
              </a:rPr>
              <a:t> Suh</a:t>
            </a:r>
            <a:r>
              <a:rPr lang="en-US" sz="1200" baseline="30000" dirty="0">
                <a:solidFill>
                  <a:schemeClr val="bg1"/>
                </a:solidFill>
              </a:rPr>
              <a:t>68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Gi</a:t>
            </a:r>
            <a:r>
              <a:rPr lang="en-US" sz="1200" dirty="0">
                <a:solidFill>
                  <a:schemeClr val="bg1"/>
                </a:solidFill>
              </a:rPr>
              <a:t>-Ho Sung</a:t>
            </a:r>
            <a:r>
              <a:rPr lang="en-US" sz="1200" baseline="30000" dirty="0">
                <a:solidFill>
                  <a:schemeClr val="bg1"/>
                </a:solidFill>
              </a:rPr>
              <a:t>38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Motofumi</a:t>
            </a:r>
            <a:r>
              <a:rPr lang="en-US" sz="1200" dirty="0">
                <a:solidFill>
                  <a:schemeClr val="bg1"/>
                </a:solidFill>
              </a:rPr>
              <a:t> Suzuki</a:t>
            </a:r>
            <a:r>
              <a:rPr lang="en-US" sz="1200" baseline="30000" dirty="0">
                <a:solidFill>
                  <a:schemeClr val="bg1"/>
                </a:solidFill>
              </a:rPr>
              <a:t>10</a:t>
            </a:r>
            <a:r>
              <a:rPr lang="en-US" sz="1200" dirty="0">
                <a:solidFill>
                  <a:schemeClr val="bg1"/>
                </a:solidFill>
              </a:rPr>
              <a:t>, Kazuaki Tanaka</a:t>
            </a:r>
            <a:r>
              <a:rPr lang="en-US" sz="1200" baseline="30000" dirty="0">
                <a:solidFill>
                  <a:schemeClr val="bg1"/>
                </a:solidFill>
              </a:rPr>
              <a:t>34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Leho</a:t>
            </a:r>
            <a:r>
              <a:rPr lang="en-US" sz="1200" dirty="0">
                <a:solidFill>
                  <a:schemeClr val="bg1"/>
                </a:solidFill>
              </a:rPr>
              <a:t> Tedersoo</a:t>
            </a:r>
            <a:r>
              <a:rPr lang="en-US" sz="1200" baseline="30000" dirty="0">
                <a:solidFill>
                  <a:schemeClr val="bg1"/>
                </a:solidFill>
              </a:rPr>
              <a:t>69</a:t>
            </a:r>
            <a:r>
              <a:rPr lang="en-US" sz="1200" dirty="0">
                <a:solidFill>
                  <a:schemeClr val="bg1"/>
                </a:solidFill>
              </a:rPr>
              <a:t>, M. Teresa Telleria</a:t>
            </a:r>
            <a:r>
              <a:rPr lang="en-US" sz="1200" baseline="30000" dirty="0">
                <a:solidFill>
                  <a:schemeClr val="bg1"/>
                </a:solidFill>
              </a:rPr>
              <a:t>24</a:t>
            </a:r>
            <a:r>
              <a:rPr lang="en-US" sz="1200" dirty="0">
                <a:solidFill>
                  <a:schemeClr val="bg1"/>
                </a:solidFill>
              </a:rPr>
              <a:t>, Eric Tretter</a:t>
            </a:r>
            <a:r>
              <a:rPr lang="en-US" sz="1200" baseline="30000" dirty="0">
                <a:solidFill>
                  <a:schemeClr val="bg1"/>
                </a:solidFill>
              </a:rPr>
              <a:t>70</a:t>
            </a:r>
            <a:r>
              <a:rPr lang="en-US" sz="1200" dirty="0">
                <a:solidFill>
                  <a:schemeClr val="bg1"/>
                </a:solidFill>
              </a:rPr>
              <a:t>, Wendy A. Untereiner</a:t>
            </a:r>
            <a:r>
              <a:rPr lang="en-US" sz="1200" baseline="30000" dirty="0">
                <a:solidFill>
                  <a:schemeClr val="bg1"/>
                </a:solidFill>
              </a:rPr>
              <a:t>16</a:t>
            </a:r>
            <a:r>
              <a:rPr lang="en-US" sz="1200" dirty="0">
                <a:solidFill>
                  <a:schemeClr val="bg1"/>
                </a:solidFill>
              </a:rPr>
              <a:t>, Hector Urbina</a:t>
            </a:r>
            <a:r>
              <a:rPr lang="en-US" sz="1200" baseline="30000" dirty="0">
                <a:solidFill>
                  <a:schemeClr val="bg1"/>
                </a:solidFill>
              </a:rPr>
              <a:t>15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Csaba</a:t>
            </a:r>
            <a:r>
              <a:rPr lang="en-US" sz="1200" dirty="0">
                <a:solidFill>
                  <a:schemeClr val="bg1"/>
                </a:solidFill>
              </a:rPr>
              <a:t> Vágvölgyi</a:t>
            </a:r>
            <a:r>
              <a:rPr lang="en-US" sz="1200" baseline="30000" dirty="0">
                <a:solidFill>
                  <a:schemeClr val="bg1"/>
                </a:solidFill>
              </a:rPr>
              <a:t>57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Agathe</a:t>
            </a:r>
            <a:r>
              <a:rPr lang="en-US" sz="1200" dirty="0">
                <a:solidFill>
                  <a:schemeClr val="bg1"/>
                </a:solidFill>
              </a:rPr>
              <a:t> Vialle</a:t>
            </a:r>
            <a:r>
              <a:rPr lang="en-US" sz="1200" baseline="30000" dirty="0">
                <a:solidFill>
                  <a:schemeClr val="bg1"/>
                </a:solidFill>
              </a:rPr>
              <a:t>14</a:t>
            </a:r>
            <a:r>
              <a:rPr lang="en-US" sz="1200" dirty="0">
                <a:solidFill>
                  <a:schemeClr val="bg1"/>
                </a:solidFill>
              </a:rPr>
              <a:t>, Grit Walther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, Qi-Ming   Wang</a:t>
            </a:r>
            <a:r>
              <a:rPr lang="en-US" sz="1200" baseline="30000" dirty="0">
                <a:solidFill>
                  <a:schemeClr val="bg1"/>
                </a:solidFill>
              </a:rPr>
              <a:t>11</a:t>
            </a:r>
            <a:r>
              <a:rPr lang="en-US" sz="1200" dirty="0">
                <a:solidFill>
                  <a:schemeClr val="bg1"/>
                </a:solidFill>
              </a:rPr>
              <a:t>, Bevan S. Weir</a:t>
            </a:r>
            <a:r>
              <a:rPr lang="en-US" sz="1200" baseline="30000" dirty="0">
                <a:solidFill>
                  <a:schemeClr val="bg1"/>
                </a:solidFill>
              </a:rPr>
              <a:t>45</a:t>
            </a:r>
            <a:r>
              <a:rPr lang="en-US" sz="1200" dirty="0">
                <a:solidFill>
                  <a:schemeClr val="bg1"/>
                </a:solidFill>
              </a:rPr>
              <a:t>, Michael Weiß</a:t>
            </a:r>
            <a:r>
              <a:rPr lang="en-US" sz="1200" baseline="30000" dirty="0">
                <a:solidFill>
                  <a:schemeClr val="bg1"/>
                </a:solidFill>
              </a:rPr>
              <a:t>71</a:t>
            </a:r>
            <a:r>
              <a:rPr lang="en-US" sz="1200" dirty="0">
                <a:solidFill>
                  <a:schemeClr val="bg1"/>
                </a:solidFill>
              </a:rPr>
              <a:t>, Merlin M. White</a:t>
            </a:r>
            <a:r>
              <a:rPr lang="en-US" sz="1200" baseline="30000" dirty="0">
                <a:solidFill>
                  <a:schemeClr val="bg1"/>
                </a:solidFill>
              </a:rPr>
              <a:t>70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Jianping</a:t>
            </a:r>
            <a:r>
              <a:rPr lang="en-US" sz="1200" dirty="0">
                <a:solidFill>
                  <a:schemeClr val="bg1"/>
                </a:solidFill>
              </a:rPr>
              <a:t> Xu</a:t>
            </a:r>
            <a:r>
              <a:rPr lang="en-US" sz="1200" baseline="30000" dirty="0">
                <a:solidFill>
                  <a:schemeClr val="bg1"/>
                </a:solidFill>
              </a:rPr>
              <a:t>53</a:t>
            </a:r>
            <a:r>
              <a:rPr lang="en-US" sz="1200" dirty="0">
                <a:solidFill>
                  <a:schemeClr val="bg1"/>
                </a:solidFill>
              </a:rPr>
              <a:t>, Rebecca Yahr</a:t>
            </a:r>
            <a:r>
              <a:rPr lang="en-US" sz="1200" baseline="30000" dirty="0">
                <a:solidFill>
                  <a:schemeClr val="bg1"/>
                </a:solidFill>
              </a:rPr>
              <a:t>22</a:t>
            </a:r>
            <a:r>
              <a:rPr lang="en-US" sz="1200" dirty="0">
                <a:solidFill>
                  <a:schemeClr val="bg1"/>
                </a:solidFill>
              </a:rPr>
              <a:t>, Z.-L. Yang</a:t>
            </a:r>
            <a:r>
              <a:rPr lang="en-US" sz="1200" baseline="30000" dirty="0">
                <a:solidFill>
                  <a:schemeClr val="bg1"/>
                </a:solidFill>
              </a:rPr>
              <a:t>29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Andrey</a:t>
            </a:r>
            <a:r>
              <a:rPr lang="en-US" sz="1200" dirty="0">
                <a:solidFill>
                  <a:schemeClr val="bg1"/>
                </a:solidFill>
              </a:rPr>
              <a:t> Yurkov</a:t>
            </a:r>
            <a:r>
              <a:rPr lang="en-US" sz="1200" baseline="30000" dirty="0">
                <a:solidFill>
                  <a:schemeClr val="bg1"/>
                </a:solidFill>
              </a:rPr>
              <a:t>13</a:t>
            </a:r>
            <a:r>
              <a:rPr lang="en-US" sz="1200" dirty="0">
                <a:solidFill>
                  <a:schemeClr val="bg1"/>
                </a:solidFill>
              </a:rPr>
              <a:t>, Juan-Carlos Zamora</a:t>
            </a:r>
            <a:r>
              <a:rPr lang="en-US" sz="1200" baseline="30000" dirty="0">
                <a:solidFill>
                  <a:schemeClr val="bg1"/>
                </a:solidFill>
              </a:rPr>
              <a:t>24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Ning</a:t>
            </a:r>
            <a:r>
              <a:rPr lang="en-US" sz="1200" dirty="0">
                <a:solidFill>
                  <a:schemeClr val="bg1"/>
                </a:solidFill>
              </a:rPr>
              <a:t> Zhang</a:t>
            </a:r>
            <a:r>
              <a:rPr lang="en-US" sz="1200" baseline="30000" dirty="0">
                <a:solidFill>
                  <a:schemeClr val="bg1"/>
                </a:solidFill>
              </a:rPr>
              <a:t>72</a:t>
            </a:r>
            <a:r>
              <a:rPr lang="en-US" sz="1200" dirty="0">
                <a:solidFill>
                  <a:schemeClr val="bg1"/>
                </a:solidFill>
              </a:rPr>
              <a:t>, Wen-Ying Zhuang</a:t>
            </a:r>
            <a:r>
              <a:rPr lang="en-US" sz="1200" baseline="30000" dirty="0">
                <a:solidFill>
                  <a:schemeClr val="bg1"/>
                </a:solidFill>
              </a:rPr>
              <a:t>11</a:t>
            </a:r>
            <a:r>
              <a:rPr lang="en-US" sz="1200" dirty="0">
                <a:solidFill>
                  <a:schemeClr val="bg1"/>
                </a:solidFill>
              </a:rPr>
              <a:t> and </a:t>
            </a:r>
            <a:r>
              <a:rPr lang="en-US" sz="1200" dirty="0" smtClean="0">
                <a:solidFill>
                  <a:schemeClr val="bg1"/>
                </a:solidFill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</a:rPr>
              <a:t>Schindel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Szaniszlo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Szoke</a:t>
            </a:r>
            <a:r>
              <a:rPr lang="en-US" sz="1200" dirty="0" smtClean="0">
                <a:solidFill>
                  <a:schemeClr val="bg1"/>
                </a:solidFill>
              </a:rPr>
              <a:t>, Bernard </a:t>
            </a:r>
            <a:r>
              <a:rPr lang="en-US" sz="1200" dirty="0" err="1" smtClean="0">
                <a:solidFill>
                  <a:schemeClr val="bg1"/>
                </a:solidFill>
              </a:rPr>
              <a:t>Jabas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Ammar</a:t>
            </a:r>
            <a:r>
              <a:rPr lang="en-US" sz="1200" dirty="0" smtClean="0">
                <a:solidFill>
                  <a:schemeClr val="bg1"/>
                </a:solidFill>
              </a:rPr>
              <a:t> Amor, </a:t>
            </a:r>
            <a:r>
              <a:rPr lang="en-US" sz="1200" dirty="0" err="1" smtClean="0">
                <a:solidFill>
                  <a:schemeClr val="bg1"/>
                </a:solidFill>
              </a:rPr>
              <a:t>Oussema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Chouchen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Samy</a:t>
            </a:r>
            <a:r>
              <a:rPr lang="en-US" sz="1200" dirty="0" smtClean="0">
                <a:solidFill>
                  <a:schemeClr val="bg1"/>
                </a:solidFill>
              </a:rPr>
              <a:t> Ben </a:t>
            </a:r>
            <a:r>
              <a:rPr lang="en-US" sz="1200" dirty="0" err="1" smtClean="0">
                <a:solidFill>
                  <a:schemeClr val="bg1"/>
                </a:solidFill>
              </a:rPr>
              <a:t>Daoud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Ahemd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Dridi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Samrock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Matteo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Garbelotto</a:t>
            </a:r>
            <a:r>
              <a:rPr lang="en-US" sz="1200" dirty="0" smtClean="0">
                <a:solidFill>
                  <a:schemeClr val="bg1"/>
                </a:solidFill>
              </a:rPr>
              <a:t>, David Yarrow, </a:t>
            </a:r>
            <a:r>
              <a:rPr lang="en-US" sz="1200" dirty="0" err="1" smtClean="0">
                <a:solidFill>
                  <a:schemeClr val="bg1"/>
                </a:solidFill>
              </a:rPr>
              <a:t>Joost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Stalpers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Gerrit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Stegehuis</a:t>
            </a:r>
            <a:r>
              <a:rPr lang="en-US" sz="1200" dirty="0" smtClean="0">
                <a:solidFill>
                  <a:schemeClr val="bg1"/>
                </a:solidFill>
              </a:rPr>
              <a:t>, Nathalie van de </a:t>
            </a:r>
            <a:r>
              <a:rPr lang="en-US" sz="1200" dirty="0" err="1" smtClean="0">
                <a:solidFill>
                  <a:schemeClr val="bg1"/>
                </a:solidFill>
              </a:rPr>
              <a:t>Wiele</a:t>
            </a:r>
            <a:r>
              <a:rPr lang="en-US" sz="1200" dirty="0" smtClean="0">
                <a:solidFill>
                  <a:schemeClr val="bg1"/>
                </a:solidFill>
              </a:rPr>
              <a:t>, Donald </a:t>
            </a:r>
            <a:r>
              <a:rPr lang="en-US" sz="1200" dirty="0" err="1" smtClean="0">
                <a:solidFill>
                  <a:schemeClr val="bg1"/>
                </a:solidFill>
              </a:rPr>
              <a:t>Hobern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Matt Branford , Frank </a:t>
            </a:r>
            <a:r>
              <a:rPr lang="en-US" sz="1200" dirty="0" err="1">
                <a:solidFill>
                  <a:schemeClr val="bg1"/>
                </a:solidFill>
              </a:rPr>
              <a:t>Bisby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Peter </a:t>
            </a:r>
            <a:r>
              <a:rPr lang="en-US" sz="1200" dirty="0" err="1" smtClean="0">
                <a:solidFill>
                  <a:schemeClr val="bg1"/>
                </a:solidFill>
              </a:rPr>
              <a:t>Bonants</a:t>
            </a:r>
            <a:r>
              <a:rPr lang="en-US" sz="1200" dirty="0" smtClean="0">
                <a:solidFill>
                  <a:schemeClr val="bg1"/>
                </a:solidFill>
              </a:rPr>
              <a:t>, Harm </a:t>
            </a:r>
            <a:r>
              <a:rPr lang="en-US" sz="1200" dirty="0" err="1" smtClean="0">
                <a:solidFill>
                  <a:schemeClr val="bg1"/>
                </a:solidFill>
              </a:rPr>
              <a:t>Huttinga</a:t>
            </a:r>
            <a:r>
              <a:rPr lang="en-US" sz="1200" dirty="0" smtClean="0">
                <a:solidFill>
                  <a:schemeClr val="bg1"/>
                </a:solidFill>
              </a:rPr>
              <a:t>, Sloan Foundation, </a:t>
            </a:r>
            <a:r>
              <a:rPr lang="en-US" sz="1200" dirty="0" err="1" smtClean="0">
                <a:solidFill>
                  <a:schemeClr val="bg1"/>
                </a:solidFill>
              </a:rPr>
              <a:t>Embarc</a:t>
            </a:r>
            <a:r>
              <a:rPr lang="en-US" sz="1200" dirty="0" smtClean="0">
                <a:solidFill>
                  <a:schemeClr val="bg1"/>
                </a:solidFill>
              </a:rPr>
              <a:t> project, EU grants QBOL, FES project, NCB Project, i4Life project, CBS, My wife and kids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8064" y="605001"/>
            <a:ext cx="8660039" cy="5492224"/>
            <a:chOff x="338064" y="251356"/>
            <a:chExt cx="8660039" cy="5492224"/>
          </a:xfrm>
        </p:grpSpPr>
        <p:sp>
          <p:nvSpPr>
            <p:cNvPr id="10" name="Left Bracket 9"/>
            <p:cNvSpPr/>
            <p:nvPr/>
          </p:nvSpPr>
          <p:spPr>
            <a:xfrm>
              <a:off x="338064" y="620688"/>
              <a:ext cx="54006" cy="5112568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Left Bracket 10"/>
            <p:cNvSpPr/>
            <p:nvPr/>
          </p:nvSpPr>
          <p:spPr>
            <a:xfrm flipH="1">
              <a:off x="8565976" y="631012"/>
              <a:ext cx="100362" cy="5112568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82605" y="25135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96" y="1244815"/>
            <a:ext cx="6264696" cy="4722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Thanks to all mycologists, developers, EU, NCB, FES, </a:t>
            </a:r>
            <a:r>
              <a:rPr lang="en-US" sz="2400" dirty="0" err="1" smtClean="0"/>
              <a:t>Embarc</a:t>
            </a:r>
            <a:r>
              <a:rPr lang="en-US" sz="2400" dirty="0" smtClean="0"/>
              <a:t>, Sloan Foundation, QBOL, q-Bank, &amp; </a:t>
            </a:r>
            <a:r>
              <a:rPr lang="en-US" sz="2400" dirty="0" err="1" smtClean="0"/>
              <a:t>iBOL</a:t>
            </a:r>
            <a:r>
              <a:rPr lang="en-US" sz="2400" dirty="0" smtClean="0"/>
              <a:t> projects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History &amp; facts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560840" cy="2520280"/>
          </a:xfrm>
        </p:spPr>
        <p:txBody>
          <a:bodyPr anchor="t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Started in 2004. 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pPr marL="449263"/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P.W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</a:rPr>
              <a:t>. Crous, W. Gams, J.A. Stalpers, V. Robert and G. Stegehuis. 2004. </a:t>
            </a:r>
            <a:r>
              <a:rPr lang="en-GB" sz="1800" dirty="0" err="1">
                <a:solidFill>
                  <a:schemeClr val="bg1">
                    <a:lumMod val="95000"/>
                  </a:schemeClr>
                </a:solidFill>
              </a:rPr>
              <a:t>MycoBank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</a:rPr>
              <a:t>: an online initiative to launch mycology into the 21st century. Studies in Mycology 50: 19–22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Originally based on a CBS Firebird database (J.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Stalpers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and G.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Stegehuis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) and an old version of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BioloMICS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software (V. Robert)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Started at CBS-KNAW but later transferred to International Mycological Association (IMA)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IMA is now the owner of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MycoBank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Created to centralize deposit of new fungal taxa (species, genera, families,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etc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History &amp; facts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560840" cy="2520280"/>
          </a:xfrm>
        </p:spPr>
        <p:txBody>
          <a:bodyPr anchor="t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Created to know what has been published until now and provide an exhaustive and centralized list of fungal species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More and more data associated with taxa have been added to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MycoBank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MB numbers required by a majority of journals publishing new taxa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New version of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MycoBank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released in April 2012 with a number of new features: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Complete integration with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BioloMICS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software allows extensive developments of new features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Simplified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hlinkClick r:id="rId2" action="ppaction://hlinkfile"/>
              </a:rPr>
              <a:t>basic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advanced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search engine</a:t>
            </a:r>
            <a:endParaRPr lang="en-US" sz="2200" dirty="0">
              <a:solidFill>
                <a:schemeClr val="bg1">
                  <a:lumMod val="95000"/>
                </a:schemeClr>
              </a:solidFill>
              <a:hlinkClick r:id="rId4" action="ppaction://hlinkfile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4" action="ppaction://hlinkfile"/>
              </a:rPr>
              <a:t>Simplified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hlinkClick r:id="rId4" action="ppaction://hlinkfile"/>
              </a:rPr>
              <a:t>registration of new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4" action="ppaction://hlinkfile"/>
              </a:rPr>
              <a:t>taxa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History &amp; facts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560840" cy="2520280"/>
          </a:xfrm>
        </p:spPr>
        <p:txBody>
          <a:bodyPr anchor="t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New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version of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MycoBank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released in April 2012 with a number of new features: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Complete integration with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BioloMICS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software allows extensive developments of new features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Simplified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hlinkClick r:id="rId2" action="ppaction://hlinkfile"/>
              </a:rPr>
              <a:t>basic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advanced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search engine</a:t>
            </a:r>
            <a:endParaRPr lang="en-US" sz="2200" dirty="0">
              <a:solidFill>
                <a:schemeClr val="bg1">
                  <a:lumMod val="95000"/>
                </a:schemeClr>
              </a:solidFill>
              <a:hlinkClick r:id="rId4" action="ppaction://hlinkfile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4" action="ppaction://hlinkfile"/>
              </a:rPr>
              <a:t>Simplified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hlinkClick r:id="rId4" action="ppaction://hlinkfile"/>
              </a:rPr>
              <a:t>registration of new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4" action="ppaction://hlinkfile"/>
              </a:rPr>
              <a:t>taxa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Link out to many websites: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1. DBs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containing fungi</a:t>
            </a: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</a:p>
          <a:p>
            <a:pPr lvl="2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   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. Catalogue of Life (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CoL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lvl="2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b. Encyclopedia of Life (EOL)</a:t>
            </a:r>
          </a:p>
          <a:p>
            <a:pPr lvl="2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c. Global Biodiversity Information Facility (GBIF)</a:t>
            </a:r>
          </a:p>
          <a:p>
            <a:pPr lvl="2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d. Index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Fungorum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(IF)</a:t>
            </a:r>
          </a:p>
          <a:p>
            <a:pPr lvl="2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e. Integrated Taxonomic Information System (ITIS)</a:t>
            </a:r>
          </a:p>
          <a:p>
            <a:pPr lvl="2"/>
            <a:endParaRPr lang="en-US" sz="9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. Bibliography links :</a:t>
            </a:r>
          </a:p>
          <a:p>
            <a:pPr lvl="2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</a:p>
          <a:p>
            <a:pPr lvl="2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   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Google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Scholar</a:t>
            </a:r>
          </a:p>
          <a:p>
            <a:pPr lvl="2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b. PubMed</a:t>
            </a:r>
          </a:p>
          <a:p>
            <a:pPr lvl="2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c.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Libri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Fungorum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d.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Biblioteca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Digital</a:t>
            </a:r>
          </a:p>
          <a:p>
            <a:pPr lvl="2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    e. Biodiversity Heritage </a:t>
            </a:r>
            <a:r>
              <a:rPr lang="en-US" sz="900" dirty="0" err="1" smtClean="0">
                <a:solidFill>
                  <a:schemeClr val="bg1">
                    <a:lumMod val="95000"/>
                  </a:schemeClr>
                </a:solidFill>
              </a:rPr>
              <a:t>Librar</a:t>
            </a:r>
            <a:endParaRPr lang="en-US" sz="9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96544" y="384351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3. General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links :</a:t>
            </a:r>
          </a:p>
          <a:p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   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. Google</a:t>
            </a: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b. Wikimedia</a:t>
            </a: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c. Wikipedia</a:t>
            </a: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d.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Wikispecies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4. Molecular links :</a:t>
            </a:r>
          </a:p>
          <a:p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a. BOLD </a:t>
            </a: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Systems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b. EMBL</a:t>
            </a: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c. NCBI</a:t>
            </a:r>
          </a:p>
          <a:p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5. Specimens and strains links :</a:t>
            </a:r>
          </a:p>
          <a:p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a. All Russian Collection of Microorganisms (VKM)</a:t>
            </a: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b. CBS collection</a:t>
            </a: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c.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StrainInfo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   d. WDCM will be made available as soon as ready</a:t>
            </a:r>
          </a:p>
        </p:txBody>
      </p:sp>
    </p:spTree>
    <p:extLst>
      <p:ext uri="{BB962C8B-B14F-4D97-AF65-F5344CB8AC3E}">
        <p14:creationId xmlns:p14="http://schemas.microsoft.com/office/powerpoint/2010/main" val="34934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226304"/>
              </p:ext>
            </p:extLst>
          </p:nvPr>
        </p:nvGraphicFramePr>
        <p:xfrm>
          <a:off x="691444" y="908720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24" y="2695693"/>
            <a:ext cx="2666796" cy="233344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88640"/>
            <a:ext cx="9144000" cy="812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en-US" sz="3600" dirty="0" smtClean="0"/>
              <a:t>History &amp; facts </a:t>
            </a:r>
          </a:p>
          <a:p>
            <a:pPr algn="ctr"/>
            <a:r>
              <a:rPr lang="en-US" sz="3600" dirty="0" smtClean="0"/>
              <a:t>Distributed </a:t>
            </a:r>
            <a:r>
              <a:rPr lang="en-US" sz="3600" dirty="0"/>
              <a:t>Fungal Databases</a:t>
            </a:r>
            <a:endParaRPr lang="en-GB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0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A0A5DD-C3EC-42A9-907A-35178760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graphicEl>
                                              <a:dgm id="{FEA0A5DD-C3EC-42A9-907A-35178760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>
                                            <p:graphicEl>
                                              <a:dgm id="{FEA0A5DD-C3EC-42A9-907A-35178760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>
                                            <p:graphicEl>
                                              <a:dgm id="{FEA0A5DD-C3EC-42A9-907A-35178760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D92E9-0D4E-4A21-BF1D-50F6FEDD2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5">
                                            <p:graphicEl>
                                              <a:dgm id="{6BAD92E9-0D4E-4A21-BF1D-50F6FEDD2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5">
                                            <p:graphicEl>
                                              <a:dgm id="{6BAD92E9-0D4E-4A21-BF1D-50F6FEDD2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5">
                                            <p:graphicEl>
                                              <a:dgm id="{6BAD92E9-0D4E-4A21-BF1D-50F6FEDD2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82172E-D467-4A23-AA4C-D084DC40D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5">
                                            <p:graphicEl>
                                              <a:dgm id="{3182172E-D467-4A23-AA4C-D084DC40D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5">
                                            <p:graphicEl>
                                              <a:dgm id="{3182172E-D467-4A23-AA4C-D084DC40D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5">
                                            <p:graphicEl>
                                              <a:dgm id="{3182172E-D467-4A23-AA4C-D084DC40D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53ED29-8779-442E-B1D5-B721BA2F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5">
                                            <p:graphicEl>
                                              <a:dgm id="{BB53ED29-8779-442E-B1D5-B721BA2F0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5">
                                            <p:graphicEl>
                                              <a:dgm id="{BB53ED29-8779-442E-B1D5-B721BA2F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5">
                                            <p:graphicEl>
                                              <a:dgm id="{BB53ED29-8779-442E-B1D5-B721BA2F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03B942-733E-4884-A9B1-17EB4E643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">
                                            <p:graphicEl>
                                              <a:dgm id="{BF03B942-733E-4884-A9B1-17EB4E643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">
                                            <p:graphicEl>
                                              <a:dgm id="{BF03B942-733E-4884-A9B1-17EB4E643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5">
                                            <p:graphicEl>
                                              <a:dgm id="{BF03B942-733E-4884-A9B1-17EB4E643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DA6C74-2749-4433-9FFF-3331D486B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5">
                                            <p:graphicEl>
                                              <a:dgm id="{9DDA6C74-2749-4433-9FFF-3331D486B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5">
                                            <p:graphicEl>
                                              <a:dgm id="{9DDA6C74-2749-4433-9FFF-3331D486B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5">
                                            <p:graphicEl>
                                              <a:dgm id="{9DDA6C74-2749-4433-9FFF-3331D486B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4A6272-054C-4C8C-A0EE-56A71883D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5">
                                            <p:graphicEl>
                                              <a:dgm id="{064A6272-054C-4C8C-A0EE-56A71883D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5">
                                            <p:graphicEl>
                                              <a:dgm id="{064A6272-054C-4C8C-A0EE-56A71883D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5">
                                            <p:graphicEl>
                                              <a:dgm id="{064A6272-054C-4C8C-A0EE-56A71883D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B848C4-C21B-462B-ACE8-F94EE3BF6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5">
                                            <p:graphicEl>
                                              <a:dgm id="{F2B848C4-C21B-462B-ACE8-F94EE3BF6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5">
                                            <p:graphicEl>
                                              <a:dgm id="{F2B848C4-C21B-462B-ACE8-F94EE3BF6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5">
                                            <p:graphicEl>
                                              <a:dgm id="{F2B848C4-C21B-462B-ACE8-F94EE3BF6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3792D8-77B1-4BAF-8235-B00311569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5">
                                            <p:graphicEl>
                                              <a:dgm id="{7E3792D8-77B1-4BAF-8235-B00311569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5">
                                            <p:graphicEl>
                                              <a:dgm id="{7E3792D8-77B1-4BAF-8235-B00311569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5">
                                            <p:graphicEl>
                                              <a:dgm id="{7E3792D8-77B1-4BAF-8235-B00311569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C79CA7-304A-4439-ADB3-8BF8B3746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>
                                            <p:graphicEl>
                                              <a:dgm id="{20C79CA7-304A-4439-ADB3-8BF8B3746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5">
                                            <p:graphicEl>
                                              <a:dgm id="{20C79CA7-304A-4439-ADB3-8BF8B3746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5">
                                            <p:graphicEl>
                                              <a:dgm id="{20C79CA7-304A-4439-ADB3-8BF8B3746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3D4AB7-D389-40F1-A725-66AD5DCC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5">
                                            <p:graphicEl>
                                              <a:dgm id="{663D4AB7-D389-40F1-A725-66AD5DCC6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5">
                                            <p:graphicEl>
                                              <a:dgm id="{663D4AB7-D389-40F1-A725-66AD5DCC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5">
                                            <p:graphicEl>
                                              <a:dgm id="{663D4AB7-D389-40F1-A725-66AD5DCC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93C10-8A5A-4F0A-B678-4185680F4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5">
                                            <p:graphicEl>
                                              <a:dgm id="{C3193C10-8A5A-4F0A-B678-4185680F4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00" fill="hold"/>
                                        <p:tgtEl>
                                          <p:spTgt spid="5">
                                            <p:graphicEl>
                                              <a:dgm id="{C3193C10-8A5A-4F0A-B678-4185680F4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00" fill="hold"/>
                                        <p:tgtEl>
                                          <p:spTgt spid="5">
                                            <p:graphicEl>
                                              <a:dgm id="{C3193C10-8A5A-4F0A-B678-4185680F4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976592-F2C3-4A19-ADD1-ABF872E9D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00"/>
                                        <p:tgtEl>
                                          <p:spTgt spid="5">
                                            <p:graphicEl>
                                              <a:dgm id="{90976592-F2C3-4A19-ADD1-ABF872E9D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5">
                                            <p:graphicEl>
                                              <a:dgm id="{90976592-F2C3-4A19-ADD1-ABF872E9D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00" fill="hold"/>
                                        <p:tgtEl>
                                          <p:spTgt spid="5">
                                            <p:graphicEl>
                                              <a:dgm id="{90976592-F2C3-4A19-ADD1-ABF872E9D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64CF66-CADB-4B17-AB60-D8CC1FDEE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00"/>
                                        <p:tgtEl>
                                          <p:spTgt spid="5">
                                            <p:graphicEl>
                                              <a:dgm id="{AF64CF66-CADB-4B17-AB60-D8CC1FDEE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00" fill="hold"/>
                                        <p:tgtEl>
                                          <p:spTgt spid="5">
                                            <p:graphicEl>
                                              <a:dgm id="{AF64CF66-CADB-4B17-AB60-D8CC1FDEE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00" fill="hold"/>
                                        <p:tgtEl>
                                          <p:spTgt spid="5">
                                            <p:graphicEl>
                                              <a:dgm id="{AF64CF66-CADB-4B17-AB60-D8CC1FDEE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EF99D-5494-4A8D-B61E-797E83B5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00"/>
                                        <p:tgtEl>
                                          <p:spTgt spid="5">
                                            <p:graphicEl>
                                              <a:dgm id="{5A4EF99D-5494-4A8D-B61E-797E83B5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00" fill="hold"/>
                                        <p:tgtEl>
                                          <p:spTgt spid="5">
                                            <p:graphicEl>
                                              <a:dgm id="{5A4EF99D-5494-4A8D-B61E-797E83B5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00" fill="hold"/>
                                        <p:tgtEl>
                                          <p:spTgt spid="5">
                                            <p:graphicEl>
                                              <a:dgm id="{5A4EF99D-5494-4A8D-B61E-797E83B5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CD3149-A763-4B71-BE10-05D1C692A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00"/>
                                        <p:tgtEl>
                                          <p:spTgt spid="5">
                                            <p:graphicEl>
                                              <a:dgm id="{00CD3149-A763-4B71-BE10-05D1C692A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00" fill="hold"/>
                                        <p:tgtEl>
                                          <p:spTgt spid="5">
                                            <p:graphicEl>
                                              <a:dgm id="{00CD3149-A763-4B71-BE10-05D1C692A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00" fill="hold"/>
                                        <p:tgtEl>
                                          <p:spTgt spid="5">
                                            <p:graphicEl>
                                              <a:dgm id="{00CD3149-A763-4B71-BE10-05D1C692A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6953E-50E4-4AB3-A516-631290266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00"/>
                                        <p:tgtEl>
                                          <p:spTgt spid="5">
                                            <p:graphicEl>
                                              <a:dgm id="{13E6953E-50E4-4AB3-A516-631290266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00" fill="hold"/>
                                        <p:tgtEl>
                                          <p:spTgt spid="5">
                                            <p:graphicEl>
                                              <a:dgm id="{13E6953E-50E4-4AB3-A516-631290266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00" fill="hold"/>
                                        <p:tgtEl>
                                          <p:spTgt spid="5">
                                            <p:graphicEl>
                                              <a:dgm id="{13E6953E-50E4-4AB3-A516-631290266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148A07-F31B-4FE6-A74D-BBC35CA92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00"/>
                                        <p:tgtEl>
                                          <p:spTgt spid="5">
                                            <p:graphicEl>
                                              <a:dgm id="{17148A07-F31B-4FE6-A74D-BBC35CA92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00" fill="hold"/>
                                        <p:tgtEl>
                                          <p:spTgt spid="5">
                                            <p:graphicEl>
                                              <a:dgm id="{17148A07-F31B-4FE6-A74D-BBC35CA92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00" fill="hold"/>
                                        <p:tgtEl>
                                          <p:spTgt spid="5">
                                            <p:graphicEl>
                                              <a:dgm id="{17148A07-F31B-4FE6-A74D-BBC35CA92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08F6B7-8009-4DF6-893B-73C72C82F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00"/>
                                        <p:tgtEl>
                                          <p:spTgt spid="5">
                                            <p:graphicEl>
                                              <a:dgm id="{8C08F6B7-8009-4DF6-893B-73C72C82F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00" fill="hold"/>
                                        <p:tgtEl>
                                          <p:spTgt spid="5">
                                            <p:graphicEl>
                                              <a:dgm id="{8C08F6B7-8009-4DF6-893B-73C72C82F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00" fill="hold"/>
                                        <p:tgtEl>
                                          <p:spTgt spid="5">
                                            <p:graphicEl>
                                              <a:dgm id="{8C08F6B7-8009-4DF6-893B-73C72C82F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17B2C0-6EDF-457F-A858-706DB580D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00"/>
                                        <p:tgtEl>
                                          <p:spTgt spid="5">
                                            <p:graphicEl>
                                              <a:dgm id="{F217B2C0-6EDF-457F-A858-706DB580D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00" fill="hold"/>
                                        <p:tgtEl>
                                          <p:spTgt spid="5">
                                            <p:graphicEl>
                                              <a:dgm id="{F217B2C0-6EDF-457F-A858-706DB580D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00" fill="hold"/>
                                        <p:tgtEl>
                                          <p:spTgt spid="5">
                                            <p:graphicEl>
                                              <a:dgm id="{F217B2C0-6EDF-457F-A858-706DB580D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FB311-620B-4FA1-8BAF-25167C173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5">
                                            <p:graphicEl>
                                              <a:dgm id="{810FB311-620B-4FA1-8BAF-25167C173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00" fill="hold"/>
                                        <p:tgtEl>
                                          <p:spTgt spid="5">
                                            <p:graphicEl>
                                              <a:dgm id="{810FB311-620B-4FA1-8BAF-25167C173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00" fill="hold"/>
                                        <p:tgtEl>
                                          <p:spTgt spid="5">
                                            <p:graphicEl>
                                              <a:dgm id="{810FB311-620B-4FA1-8BAF-25167C173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D13010-FB11-464C-815D-62935C8E2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700"/>
                                        <p:tgtEl>
                                          <p:spTgt spid="5">
                                            <p:graphicEl>
                                              <a:dgm id="{1FD13010-FB11-464C-815D-62935C8E2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700" fill="hold"/>
                                        <p:tgtEl>
                                          <p:spTgt spid="5">
                                            <p:graphicEl>
                                              <a:dgm id="{1FD13010-FB11-464C-815D-62935C8E2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00" fill="hold"/>
                                        <p:tgtEl>
                                          <p:spTgt spid="5">
                                            <p:graphicEl>
                                              <a:dgm id="{1FD13010-FB11-464C-815D-62935C8E2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D4DFB7-429F-47B4-A262-A9D7048E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00"/>
                                        <p:tgtEl>
                                          <p:spTgt spid="5">
                                            <p:graphicEl>
                                              <a:dgm id="{B5D4DFB7-429F-47B4-A262-A9D7048E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700" fill="hold"/>
                                        <p:tgtEl>
                                          <p:spTgt spid="5">
                                            <p:graphicEl>
                                              <a:dgm id="{B5D4DFB7-429F-47B4-A262-A9D7048E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00" fill="hold"/>
                                        <p:tgtEl>
                                          <p:spTgt spid="5">
                                            <p:graphicEl>
                                              <a:dgm id="{B5D4DFB7-429F-47B4-A262-A9D7048E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D923BA-741E-4B95-AC03-007A7D98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00"/>
                                        <p:tgtEl>
                                          <p:spTgt spid="5">
                                            <p:graphicEl>
                                              <a:dgm id="{DCD923BA-741E-4B95-AC03-007A7D98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700" fill="hold"/>
                                        <p:tgtEl>
                                          <p:spTgt spid="5">
                                            <p:graphicEl>
                                              <a:dgm id="{DCD923BA-741E-4B95-AC03-007A7D98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700" fill="hold"/>
                                        <p:tgtEl>
                                          <p:spTgt spid="5">
                                            <p:graphicEl>
                                              <a:dgm id="{DCD923BA-741E-4B95-AC03-007A7D98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C7688-49F9-46CC-B223-78316D336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00"/>
                                        <p:tgtEl>
                                          <p:spTgt spid="5">
                                            <p:graphicEl>
                                              <a:dgm id="{984C7688-49F9-46CC-B223-78316D336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700" fill="hold"/>
                                        <p:tgtEl>
                                          <p:spTgt spid="5">
                                            <p:graphicEl>
                                              <a:dgm id="{984C7688-49F9-46CC-B223-78316D336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00" fill="hold"/>
                                        <p:tgtEl>
                                          <p:spTgt spid="5">
                                            <p:graphicEl>
                                              <a:dgm id="{984C7688-49F9-46CC-B223-78316D336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31877B-F2DC-4695-B4E8-F9BEE67D4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00"/>
                                        <p:tgtEl>
                                          <p:spTgt spid="5">
                                            <p:graphicEl>
                                              <a:dgm id="{9B31877B-F2DC-4695-B4E8-F9BEE67D4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700" fill="hold"/>
                                        <p:tgtEl>
                                          <p:spTgt spid="5">
                                            <p:graphicEl>
                                              <a:dgm id="{9B31877B-F2DC-4695-B4E8-F9BEE67D4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00" fill="hold"/>
                                        <p:tgtEl>
                                          <p:spTgt spid="5">
                                            <p:graphicEl>
                                              <a:dgm id="{9B31877B-F2DC-4695-B4E8-F9BEE67D4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6B12D2-C16F-4F84-B957-2D0357C61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700"/>
                                        <p:tgtEl>
                                          <p:spTgt spid="5">
                                            <p:graphicEl>
                                              <a:dgm id="{EA6B12D2-C16F-4F84-B957-2D0357C61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700" fill="hold"/>
                                        <p:tgtEl>
                                          <p:spTgt spid="5">
                                            <p:graphicEl>
                                              <a:dgm id="{EA6B12D2-C16F-4F84-B957-2D0357C61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700" fill="hold"/>
                                        <p:tgtEl>
                                          <p:spTgt spid="5">
                                            <p:graphicEl>
                                              <a:dgm id="{EA6B12D2-C16F-4F84-B957-2D0357C61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70741F-E441-4EEA-82F5-E8C6037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00"/>
                                        <p:tgtEl>
                                          <p:spTgt spid="5">
                                            <p:graphicEl>
                                              <a:dgm id="{D370741F-E441-4EEA-82F5-E8C6037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700" fill="hold"/>
                                        <p:tgtEl>
                                          <p:spTgt spid="5">
                                            <p:graphicEl>
                                              <a:dgm id="{D370741F-E441-4EEA-82F5-E8C6037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700" fill="hold"/>
                                        <p:tgtEl>
                                          <p:spTgt spid="5">
                                            <p:graphicEl>
                                              <a:dgm id="{D370741F-E441-4EEA-82F5-E8C6037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BB68A6-1B7F-4B61-8894-6DFB8AF32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700"/>
                                        <p:tgtEl>
                                          <p:spTgt spid="5">
                                            <p:graphicEl>
                                              <a:dgm id="{B2BB68A6-1B7F-4B61-8894-6DFB8AF32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700" fill="hold"/>
                                        <p:tgtEl>
                                          <p:spTgt spid="5">
                                            <p:graphicEl>
                                              <a:dgm id="{B2BB68A6-1B7F-4B61-8894-6DFB8AF32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700" fill="hold"/>
                                        <p:tgtEl>
                                          <p:spTgt spid="5">
                                            <p:graphicEl>
                                              <a:dgm id="{B2BB68A6-1B7F-4B61-8894-6DFB8AF32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EFABE-259F-4C7E-BC3D-07A342BE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00"/>
                                        <p:tgtEl>
                                          <p:spTgt spid="5">
                                            <p:graphicEl>
                                              <a:dgm id="{D1FEFABE-259F-4C7E-BC3D-07A342BE8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700" fill="hold"/>
                                        <p:tgtEl>
                                          <p:spTgt spid="5">
                                            <p:graphicEl>
                                              <a:dgm id="{D1FEFABE-259F-4C7E-BC3D-07A342BE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700" fill="hold"/>
                                        <p:tgtEl>
                                          <p:spTgt spid="5">
                                            <p:graphicEl>
                                              <a:dgm id="{D1FEFABE-259F-4C7E-BC3D-07A342BE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C47A88-E5D3-4FD0-88F8-93A82A2A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00"/>
                                        <p:tgtEl>
                                          <p:spTgt spid="5">
                                            <p:graphicEl>
                                              <a:dgm id="{98C47A88-E5D3-4FD0-88F8-93A82A2A4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700" fill="hold"/>
                                        <p:tgtEl>
                                          <p:spTgt spid="5">
                                            <p:graphicEl>
                                              <a:dgm id="{98C47A88-E5D3-4FD0-88F8-93A82A2A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700" fill="hold"/>
                                        <p:tgtEl>
                                          <p:spTgt spid="5">
                                            <p:graphicEl>
                                              <a:dgm id="{98C47A88-E5D3-4FD0-88F8-93A82A2A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332D6-20EB-43F4-A588-C7860683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700"/>
                                        <p:tgtEl>
                                          <p:spTgt spid="5">
                                            <p:graphicEl>
                                              <a:dgm id="{FC8332D6-20EB-43F4-A588-C7860683B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700" fill="hold"/>
                                        <p:tgtEl>
                                          <p:spTgt spid="5">
                                            <p:graphicEl>
                                              <a:dgm id="{FC8332D6-20EB-43F4-A588-C7860683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00" fill="hold"/>
                                        <p:tgtEl>
                                          <p:spTgt spid="5">
                                            <p:graphicEl>
                                              <a:dgm id="{FC8332D6-20EB-43F4-A588-C7860683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113C6E-75DC-46B4-9525-88E61720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700"/>
                                        <p:tgtEl>
                                          <p:spTgt spid="5">
                                            <p:graphicEl>
                                              <a:dgm id="{54113C6E-75DC-46B4-9525-88E617201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700" fill="hold"/>
                                        <p:tgtEl>
                                          <p:spTgt spid="5">
                                            <p:graphicEl>
                                              <a:dgm id="{54113C6E-75DC-46B4-9525-88E61720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00" fill="hold"/>
                                        <p:tgtEl>
                                          <p:spTgt spid="5">
                                            <p:graphicEl>
                                              <a:dgm id="{54113C6E-75DC-46B4-9525-88E61720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B66BD7-4B5F-4F54-9844-A86B46EDD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700"/>
                                        <p:tgtEl>
                                          <p:spTgt spid="5">
                                            <p:graphicEl>
                                              <a:dgm id="{C6B66BD7-4B5F-4F54-9844-A86B46EDD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700" fill="hold"/>
                                        <p:tgtEl>
                                          <p:spTgt spid="5">
                                            <p:graphicEl>
                                              <a:dgm id="{C6B66BD7-4B5F-4F54-9844-A86B46EDD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700" fill="hold"/>
                                        <p:tgtEl>
                                          <p:spTgt spid="5">
                                            <p:graphicEl>
                                              <a:dgm id="{C6B66BD7-4B5F-4F54-9844-A86B46EDD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41ECDD-9BE2-4D5C-86E8-A4A118CAB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700"/>
                                        <p:tgtEl>
                                          <p:spTgt spid="5">
                                            <p:graphicEl>
                                              <a:dgm id="{EA41ECDD-9BE2-4D5C-86E8-A4A118CAB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700" fill="hold"/>
                                        <p:tgtEl>
                                          <p:spTgt spid="5">
                                            <p:graphicEl>
                                              <a:dgm id="{EA41ECDD-9BE2-4D5C-86E8-A4A118CAB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700" fill="hold"/>
                                        <p:tgtEl>
                                          <p:spTgt spid="5">
                                            <p:graphicEl>
                                              <a:dgm id="{EA41ECDD-9BE2-4D5C-86E8-A4A118CAB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16186-E6F4-48EC-8DD1-D82D04745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700"/>
                                        <p:tgtEl>
                                          <p:spTgt spid="5">
                                            <p:graphicEl>
                                              <a:dgm id="{58C16186-E6F4-48EC-8DD1-D82D04745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700" fill="hold"/>
                                        <p:tgtEl>
                                          <p:spTgt spid="5">
                                            <p:graphicEl>
                                              <a:dgm id="{58C16186-E6F4-48EC-8DD1-D82D04745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700" fill="hold"/>
                                        <p:tgtEl>
                                          <p:spTgt spid="5">
                                            <p:graphicEl>
                                              <a:dgm id="{58C16186-E6F4-48EC-8DD1-D82D04745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11D0DD-15AF-4BA9-B159-C754F3317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700"/>
                                        <p:tgtEl>
                                          <p:spTgt spid="5">
                                            <p:graphicEl>
                                              <a:dgm id="{2611D0DD-15AF-4BA9-B159-C754F3317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700" fill="hold"/>
                                        <p:tgtEl>
                                          <p:spTgt spid="5">
                                            <p:graphicEl>
                                              <a:dgm id="{2611D0DD-15AF-4BA9-B159-C754F3317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700" fill="hold"/>
                                        <p:tgtEl>
                                          <p:spTgt spid="5">
                                            <p:graphicEl>
                                              <a:dgm id="{2611D0DD-15AF-4BA9-B159-C754F3317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7D364B-A2BC-4966-8A71-DAA3AD83E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700"/>
                                        <p:tgtEl>
                                          <p:spTgt spid="5">
                                            <p:graphicEl>
                                              <a:dgm id="{C37D364B-A2BC-4966-8A71-DAA3AD83E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700" fill="hold"/>
                                        <p:tgtEl>
                                          <p:spTgt spid="5">
                                            <p:graphicEl>
                                              <a:dgm id="{C37D364B-A2BC-4966-8A71-DAA3AD83E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700" fill="hold"/>
                                        <p:tgtEl>
                                          <p:spTgt spid="5">
                                            <p:graphicEl>
                                              <a:dgm id="{C37D364B-A2BC-4966-8A71-DAA3AD83E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08C3F6-75B9-456F-92C6-50B65C86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700"/>
                                        <p:tgtEl>
                                          <p:spTgt spid="5">
                                            <p:graphicEl>
                                              <a:dgm id="{E108C3F6-75B9-456F-92C6-50B65C867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700" fill="hold"/>
                                        <p:tgtEl>
                                          <p:spTgt spid="5">
                                            <p:graphicEl>
                                              <a:dgm id="{E108C3F6-75B9-456F-92C6-50B65C86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00" fill="hold"/>
                                        <p:tgtEl>
                                          <p:spTgt spid="5">
                                            <p:graphicEl>
                                              <a:dgm id="{E108C3F6-75B9-456F-92C6-50B65C86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3A4A96-B285-408E-964F-345AA040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700"/>
                                        <p:tgtEl>
                                          <p:spTgt spid="5">
                                            <p:graphicEl>
                                              <a:dgm id="{353A4A96-B285-408E-964F-345AA040E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700" fill="hold"/>
                                        <p:tgtEl>
                                          <p:spTgt spid="5">
                                            <p:graphicEl>
                                              <a:dgm id="{353A4A96-B285-408E-964F-345AA040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700" fill="hold"/>
                                        <p:tgtEl>
                                          <p:spTgt spid="5">
                                            <p:graphicEl>
                                              <a:dgm id="{353A4A96-B285-408E-964F-345AA040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1C5381-EA90-4496-879D-24EDAC7FA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700"/>
                                        <p:tgtEl>
                                          <p:spTgt spid="5">
                                            <p:graphicEl>
                                              <a:dgm id="{FB1C5381-EA90-4496-879D-24EDAC7FA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700" fill="hold"/>
                                        <p:tgtEl>
                                          <p:spTgt spid="5">
                                            <p:graphicEl>
                                              <a:dgm id="{FB1C5381-EA90-4496-879D-24EDAC7FA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700" fill="hold"/>
                                        <p:tgtEl>
                                          <p:spTgt spid="5">
                                            <p:graphicEl>
                                              <a:dgm id="{FB1C5381-EA90-4496-879D-24EDAC7FA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9E478A-C3CF-4E10-B858-4525C159B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700"/>
                                        <p:tgtEl>
                                          <p:spTgt spid="5">
                                            <p:graphicEl>
                                              <a:dgm id="{139E478A-C3CF-4E10-B858-4525C159B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700" fill="hold"/>
                                        <p:tgtEl>
                                          <p:spTgt spid="5">
                                            <p:graphicEl>
                                              <a:dgm id="{139E478A-C3CF-4E10-B858-4525C159B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700" fill="hold"/>
                                        <p:tgtEl>
                                          <p:spTgt spid="5">
                                            <p:graphicEl>
                                              <a:dgm id="{139E478A-C3CF-4E10-B858-4525C159B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DE0485-1254-471C-BC7F-7E919BD4C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700"/>
                                        <p:tgtEl>
                                          <p:spTgt spid="5">
                                            <p:graphicEl>
                                              <a:dgm id="{5EDE0485-1254-471C-BC7F-7E919BD4C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700" fill="hold"/>
                                        <p:tgtEl>
                                          <p:spTgt spid="5">
                                            <p:graphicEl>
                                              <a:dgm id="{5EDE0485-1254-471C-BC7F-7E919BD4C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700" fill="hold"/>
                                        <p:tgtEl>
                                          <p:spTgt spid="5">
                                            <p:graphicEl>
                                              <a:dgm id="{5EDE0485-1254-471C-BC7F-7E919BD4C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573BA5-7A53-4491-BC92-19D128A1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700"/>
                                        <p:tgtEl>
                                          <p:spTgt spid="5">
                                            <p:graphicEl>
                                              <a:dgm id="{BB573BA5-7A53-4491-BC92-19D128A1E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700" fill="hold"/>
                                        <p:tgtEl>
                                          <p:spTgt spid="5">
                                            <p:graphicEl>
                                              <a:dgm id="{BB573BA5-7A53-4491-BC92-19D128A1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700" fill="hold"/>
                                        <p:tgtEl>
                                          <p:spTgt spid="5">
                                            <p:graphicEl>
                                              <a:dgm id="{BB573BA5-7A53-4491-BC92-19D128A1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A02A11-CA50-4E02-A4E0-7206EAD48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700"/>
                                        <p:tgtEl>
                                          <p:spTgt spid="5">
                                            <p:graphicEl>
                                              <a:dgm id="{A2A02A11-CA50-4E02-A4E0-7206EAD48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700" fill="hold"/>
                                        <p:tgtEl>
                                          <p:spTgt spid="5">
                                            <p:graphicEl>
                                              <a:dgm id="{A2A02A11-CA50-4E02-A4E0-7206EAD48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700" fill="hold"/>
                                        <p:tgtEl>
                                          <p:spTgt spid="5">
                                            <p:graphicEl>
                                              <a:dgm id="{A2A02A11-CA50-4E02-A4E0-7206EAD48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C56952-0764-467D-A377-862293B5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700"/>
                                        <p:tgtEl>
                                          <p:spTgt spid="5">
                                            <p:graphicEl>
                                              <a:dgm id="{3AC56952-0764-467D-A377-862293B53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700" fill="hold"/>
                                        <p:tgtEl>
                                          <p:spTgt spid="5">
                                            <p:graphicEl>
                                              <a:dgm id="{3AC56952-0764-467D-A377-862293B5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700" fill="hold"/>
                                        <p:tgtEl>
                                          <p:spTgt spid="5">
                                            <p:graphicEl>
                                              <a:dgm id="{3AC56952-0764-467D-A377-862293B5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D7130F-D446-4008-990B-6260EB154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700"/>
                                        <p:tgtEl>
                                          <p:spTgt spid="5">
                                            <p:graphicEl>
                                              <a:dgm id="{D3D7130F-D446-4008-990B-6260EB154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700" fill="hold"/>
                                        <p:tgtEl>
                                          <p:spTgt spid="5">
                                            <p:graphicEl>
                                              <a:dgm id="{D3D7130F-D446-4008-990B-6260EB154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700" fill="hold"/>
                                        <p:tgtEl>
                                          <p:spTgt spid="5">
                                            <p:graphicEl>
                                              <a:dgm id="{D3D7130F-D446-4008-990B-6260EB154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A84799-3349-43F4-AEFE-27EACE2BE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700"/>
                                        <p:tgtEl>
                                          <p:spTgt spid="5">
                                            <p:graphicEl>
                                              <a:dgm id="{73A84799-3349-43F4-AEFE-27EACE2BE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700" fill="hold"/>
                                        <p:tgtEl>
                                          <p:spTgt spid="5">
                                            <p:graphicEl>
                                              <a:dgm id="{73A84799-3349-43F4-AEFE-27EACE2BE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700" fill="hold"/>
                                        <p:tgtEl>
                                          <p:spTgt spid="5">
                                            <p:graphicEl>
                                              <a:dgm id="{73A84799-3349-43F4-AEFE-27EACE2BE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D64E75-E959-41B4-9419-FE2B3B17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700"/>
                                        <p:tgtEl>
                                          <p:spTgt spid="5">
                                            <p:graphicEl>
                                              <a:dgm id="{2FD64E75-E959-41B4-9419-FE2B3B17F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700" fill="hold"/>
                                        <p:tgtEl>
                                          <p:spTgt spid="5">
                                            <p:graphicEl>
                                              <a:dgm id="{2FD64E75-E959-41B4-9419-FE2B3B17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700" fill="hold"/>
                                        <p:tgtEl>
                                          <p:spTgt spid="5">
                                            <p:graphicEl>
                                              <a:dgm id="{2FD64E75-E959-41B4-9419-FE2B3B17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 rev="1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History &amp; facts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560840" cy="2520280"/>
          </a:xfrm>
        </p:spPr>
        <p:txBody>
          <a:bodyPr anchor="t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New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version of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MycoBank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released in April 2012 with a number of new features: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Complete integration with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BioloMICS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software allows extensive developments of new features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Simplified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2" action="ppaction://hlinkfile"/>
              </a:rPr>
              <a:t>basic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advanced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search engine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hlinkClick r:id="rId4" action="ppaction://hlinkfile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4" action="ppaction://hlinkfile"/>
              </a:rPr>
              <a:t>Simplified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hlinkClick r:id="rId4" action="ppaction://hlinkfile"/>
              </a:rPr>
              <a:t>registration of new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4" action="ppaction://hlinkfile"/>
              </a:rPr>
              <a:t>taxa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Link out to many websites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5" action="ppaction://hlinkfile"/>
              </a:rPr>
              <a:t>Pairwise sequence alignments against a large number of websites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including CBS and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GenBank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(BOLD soon as well)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6" action="ppaction://hlinkfile"/>
              </a:rPr>
              <a:t>Polyphasic identifications for a number of taxonomic groups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History &amp; facts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8280920" cy="2520280"/>
          </a:xfrm>
        </p:spPr>
        <p:txBody>
          <a:bodyPr anchor="t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New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version of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MycoBank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released in April 2012 with a number of new features: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Multilingual: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English, French,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Chinese,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German, Arabic, Spanish, Portuguese and Dutch are available. Thai ready but not yet published.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Russian, Indonesian and Japanese coming soon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More if volunteers are ready to translate the system in their own languages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5992"/>
            <a:ext cx="3104826" cy="280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4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History &amp; facts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992888" cy="2520280"/>
          </a:xfrm>
        </p:spPr>
        <p:txBody>
          <a:bodyPr anchor="t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New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version of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MycoBank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released in April 2012 with a number of new features: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Multilingual 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hlinkClick r:id="rId2" action="ppaction://hlinkfile"/>
              </a:rPr>
              <a:t>Remote curation of MycoBank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allows curators from all around the world to manage the system, will be effectively available in April 2013.</a:t>
            </a:r>
          </a:p>
          <a:p>
            <a:pPr lvl="1"/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3245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3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Discussion panels &amp; annotations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766166"/>
            <a:ext cx="5630980" cy="606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00" y="766166"/>
            <a:ext cx="5630980" cy="665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0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85725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B9B534-65C6-4020-8811-FA80FCC7D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TS101857251</Template>
  <TotalTime>4092</TotalTime>
  <Words>1091</Words>
  <Application>Microsoft Office PowerPoint</Application>
  <PresentationFormat>On-screen Show (4:3)</PresentationFormat>
  <Paragraphs>230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TS101857251</vt:lpstr>
      <vt:lpstr>Mycobank and associated databases as working tools for taxonomists: opportunities and challenges</vt:lpstr>
      <vt:lpstr>History &amp; facts</vt:lpstr>
      <vt:lpstr>History &amp; facts</vt:lpstr>
      <vt:lpstr>History &amp; facts</vt:lpstr>
      <vt:lpstr>PowerPoint Presentation</vt:lpstr>
      <vt:lpstr>History &amp; facts</vt:lpstr>
      <vt:lpstr>History &amp; facts</vt:lpstr>
      <vt:lpstr>History &amp; facts</vt:lpstr>
      <vt:lpstr>Discussion panels &amp; annotations</vt:lpstr>
      <vt:lpstr>Fungal repositories synchronization</vt:lpstr>
      <vt:lpstr>PowerPoint Presentation</vt:lpstr>
      <vt:lpstr>PowerPoint Presentation</vt:lpstr>
      <vt:lpstr>PowerPoint Presentation</vt:lpstr>
      <vt:lpstr>Remote MycoBank</vt:lpstr>
      <vt:lpstr>       Future developments                Microbiome analysis, metagenomics</vt:lpstr>
      <vt:lpstr>Future developments Database scaling needed</vt:lpstr>
      <vt:lpstr>Future developments Database scaling needed</vt:lpstr>
      <vt:lpstr>THE TEAM</vt:lpstr>
      <vt:lpstr>Thanks to all mycologists, developers, EU, NCB, FES, Embarc, Sloan Foundation, QBOL, q-Bank, &amp; iBOL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Earth</dc:title>
  <dc:creator>Vincent Robert</dc:creator>
  <cp:lastModifiedBy>Vincent</cp:lastModifiedBy>
  <cp:revision>139</cp:revision>
  <dcterms:created xsi:type="dcterms:W3CDTF">2011-11-30T03:50:22Z</dcterms:created>
  <dcterms:modified xsi:type="dcterms:W3CDTF">2013-02-14T08:47:03Z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TC018572519991</vt:lpwstr>
  </property>
</Properties>
</file>