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8"/>
  </p:notesMasterIdLst>
  <p:sldIdLst>
    <p:sldId id="262" r:id="rId2"/>
    <p:sldId id="335" r:id="rId3"/>
    <p:sldId id="330" r:id="rId4"/>
    <p:sldId id="343" r:id="rId5"/>
    <p:sldId id="355" r:id="rId6"/>
    <p:sldId id="352" r:id="rId7"/>
    <p:sldId id="353" r:id="rId8"/>
    <p:sldId id="351" r:id="rId9"/>
    <p:sldId id="345" r:id="rId10"/>
    <p:sldId id="350" r:id="rId11"/>
    <p:sldId id="348" r:id="rId12"/>
    <p:sldId id="349" r:id="rId13"/>
    <p:sldId id="347" r:id="rId14"/>
    <p:sldId id="362" r:id="rId15"/>
    <p:sldId id="358" r:id="rId16"/>
    <p:sldId id="342" r:id="rId17"/>
    <p:sldId id="361" r:id="rId18"/>
    <p:sldId id="336" r:id="rId19"/>
    <p:sldId id="331" r:id="rId20"/>
    <p:sldId id="337" r:id="rId21"/>
    <p:sldId id="332" r:id="rId22"/>
    <p:sldId id="338" r:id="rId23"/>
    <p:sldId id="363" r:id="rId24"/>
    <p:sldId id="357" r:id="rId25"/>
    <p:sldId id="356" r:id="rId26"/>
    <p:sldId id="341" r:id="rId27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7B17"/>
    <a:srgbClr val="F79646"/>
    <a:srgbClr val="4BACC6"/>
    <a:srgbClr val="4F81BD"/>
    <a:srgbClr val="0000FF"/>
    <a:srgbClr val="FFFFCC"/>
    <a:srgbClr val="80E8FE"/>
    <a:srgbClr val="8AAEFA"/>
    <a:srgbClr val="A19FF8"/>
    <a:srgbClr val="C1A5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57721" autoAdjust="0"/>
  </p:normalViewPr>
  <p:slideViewPr>
    <p:cSldViewPr snapToGrid="0" snapToObjects="1">
      <p:cViewPr varScale="1">
        <p:scale>
          <a:sx n="110" d="100"/>
          <a:sy n="110" d="100"/>
        </p:scale>
        <p:origin x="576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0A0E9B-0FD6-4E9A-8EAB-DCAF702519A0}" type="doc">
      <dgm:prSet loTypeId="urn:microsoft.com/office/officeart/2005/8/layout/target3" loCatId="list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bg-BG"/>
        </a:p>
      </dgm:t>
    </dgm:pt>
    <dgm:pt modelId="{489B310C-4B30-4CFE-B287-6B98379017EF}">
      <dgm:prSet phldrT="[Text]" custT="1"/>
      <dgm:spPr/>
      <dgm:t>
        <a:bodyPr/>
        <a:lstStyle/>
        <a:p>
          <a:pPr algn="r"/>
          <a:r>
            <a:rPr lang="en-US" sz="4400" dirty="0" smtClean="0"/>
            <a:t>Non-peer review</a:t>
          </a:r>
          <a:endParaRPr lang="bg-BG" sz="4400" dirty="0"/>
        </a:p>
      </dgm:t>
    </dgm:pt>
    <dgm:pt modelId="{F1A8671E-90FB-4743-B986-07EBB12D382C}" type="parTrans" cxnId="{7D8F3EB1-D06C-4AA1-A2C0-0F2F05B58B19}">
      <dgm:prSet/>
      <dgm:spPr/>
      <dgm:t>
        <a:bodyPr/>
        <a:lstStyle/>
        <a:p>
          <a:endParaRPr lang="bg-BG"/>
        </a:p>
      </dgm:t>
    </dgm:pt>
    <dgm:pt modelId="{BC04A9EE-39D7-4368-A934-ABC755EBFD1F}" type="sibTrans" cxnId="{7D8F3EB1-D06C-4AA1-A2C0-0F2F05B58B19}">
      <dgm:prSet/>
      <dgm:spPr/>
      <dgm:t>
        <a:bodyPr/>
        <a:lstStyle/>
        <a:p>
          <a:endParaRPr lang="bg-BG"/>
        </a:p>
      </dgm:t>
    </dgm:pt>
    <dgm:pt modelId="{B71ED738-44D6-465A-A516-0BD04F1E08BC}">
      <dgm:prSet phldrT="[Text]"/>
      <dgm:spPr/>
      <dgm:t>
        <a:bodyPr/>
        <a:lstStyle/>
        <a:p>
          <a:pPr algn="r"/>
          <a:endParaRPr lang="bg-BG" dirty="0"/>
        </a:p>
      </dgm:t>
    </dgm:pt>
    <dgm:pt modelId="{3F7713AA-B225-4DF7-98DF-23BF11EBD99D}" type="parTrans" cxnId="{9AAA76E1-E880-4562-A89D-71199B97EE18}">
      <dgm:prSet/>
      <dgm:spPr/>
      <dgm:t>
        <a:bodyPr/>
        <a:lstStyle/>
        <a:p>
          <a:endParaRPr lang="bg-BG"/>
        </a:p>
      </dgm:t>
    </dgm:pt>
    <dgm:pt modelId="{C7E72770-2917-4413-B4F0-7189DBBF8E4B}" type="sibTrans" cxnId="{9AAA76E1-E880-4562-A89D-71199B97EE18}">
      <dgm:prSet/>
      <dgm:spPr/>
      <dgm:t>
        <a:bodyPr/>
        <a:lstStyle/>
        <a:p>
          <a:endParaRPr lang="bg-BG"/>
        </a:p>
      </dgm:t>
    </dgm:pt>
    <dgm:pt modelId="{FB7C4116-3A28-4BA4-88CD-95F6DC0B4F26}">
      <dgm:prSet phldrT="[Text]"/>
      <dgm:spPr/>
      <dgm:t>
        <a:bodyPr/>
        <a:lstStyle/>
        <a:p>
          <a:pPr algn="r"/>
          <a:endParaRPr lang="bg-BG" dirty="0"/>
        </a:p>
      </dgm:t>
    </dgm:pt>
    <dgm:pt modelId="{67CB6B31-E7C4-4B21-B638-7199694F1014}" type="parTrans" cxnId="{5B4266F3-EB1B-4565-9640-8C624A41ED15}">
      <dgm:prSet/>
      <dgm:spPr/>
      <dgm:t>
        <a:bodyPr/>
        <a:lstStyle/>
        <a:p>
          <a:endParaRPr lang="bg-BG"/>
        </a:p>
      </dgm:t>
    </dgm:pt>
    <dgm:pt modelId="{249C7F2A-F0DE-442B-81EC-C69E0EF85AC6}" type="sibTrans" cxnId="{5B4266F3-EB1B-4565-9640-8C624A41ED15}">
      <dgm:prSet/>
      <dgm:spPr/>
      <dgm:t>
        <a:bodyPr/>
        <a:lstStyle/>
        <a:p>
          <a:endParaRPr lang="bg-BG"/>
        </a:p>
      </dgm:t>
    </dgm:pt>
    <dgm:pt modelId="{15796837-75D2-4A5F-9189-FDA468CDEFC1}">
      <dgm:prSet phldrT="[Text]"/>
      <dgm:spPr/>
      <dgm:t>
        <a:bodyPr/>
        <a:lstStyle/>
        <a:p>
          <a:pPr algn="r"/>
          <a:endParaRPr lang="bg-BG" dirty="0"/>
        </a:p>
      </dgm:t>
    </dgm:pt>
    <dgm:pt modelId="{A523108D-C7A5-4A5A-BBF3-EBC265178DF2}" type="parTrans" cxnId="{E36D9697-64A5-40EA-BCC4-81836E07A055}">
      <dgm:prSet/>
      <dgm:spPr/>
      <dgm:t>
        <a:bodyPr/>
        <a:lstStyle/>
        <a:p>
          <a:endParaRPr lang="bg-BG"/>
        </a:p>
      </dgm:t>
    </dgm:pt>
    <dgm:pt modelId="{6C65B3D1-97A1-451E-872E-D78739FC69DC}" type="sibTrans" cxnId="{E36D9697-64A5-40EA-BCC4-81836E07A055}">
      <dgm:prSet/>
      <dgm:spPr/>
      <dgm:t>
        <a:bodyPr/>
        <a:lstStyle/>
        <a:p>
          <a:endParaRPr lang="bg-BG"/>
        </a:p>
      </dgm:t>
    </dgm:pt>
    <dgm:pt modelId="{9051BBC2-923B-4F78-9BAB-F75D46E23A72}" type="pres">
      <dgm:prSet presAssocID="{B20A0E9B-0FD6-4E9A-8EAB-DCAF702519A0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EDC1B0C3-E6B0-474F-B908-5835507542B0}" type="pres">
      <dgm:prSet presAssocID="{15796837-75D2-4A5F-9189-FDA468CDEFC1}" presName="circle1" presStyleLbl="node1" presStyleIdx="0" presStyleCnt="4"/>
      <dgm:spPr/>
    </dgm:pt>
    <dgm:pt modelId="{8F32C267-E64B-4251-BDCB-FECE6A33D5B6}" type="pres">
      <dgm:prSet presAssocID="{15796837-75D2-4A5F-9189-FDA468CDEFC1}" presName="space" presStyleCnt="0"/>
      <dgm:spPr/>
    </dgm:pt>
    <dgm:pt modelId="{1E1F04E0-1598-440B-A4DD-F260904014C1}" type="pres">
      <dgm:prSet presAssocID="{15796837-75D2-4A5F-9189-FDA468CDEFC1}" presName="rect1" presStyleLbl="alignAcc1" presStyleIdx="0" presStyleCnt="4"/>
      <dgm:spPr/>
      <dgm:t>
        <a:bodyPr/>
        <a:lstStyle/>
        <a:p>
          <a:endParaRPr lang="bg-BG"/>
        </a:p>
      </dgm:t>
    </dgm:pt>
    <dgm:pt modelId="{00C832A8-DBCB-4E5B-84CA-D7A1456B5D38}" type="pres">
      <dgm:prSet presAssocID="{FB7C4116-3A28-4BA4-88CD-95F6DC0B4F26}" presName="vertSpace2" presStyleLbl="node1" presStyleIdx="0" presStyleCnt="4"/>
      <dgm:spPr/>
    </dgm:pt>
    <dgm:pt modelId="{9599894A-F195-44AC-A2A1-30313FD6DB53}" type="pres">
      <dgm:prSet presAssocID="{FB7C4116-3A28-4BA4-88CD-95F6DC0B4F26}" presName="circle2" presStyleLbl="node1" presStyleIdx="1" presStyleCnt="4"/>
      <dgm:spPr/>
    </dgm:pt>
    <dgm:pt modelId="{410B1AF9-852B-4195-AE51-B8A5B88E8067}" type="pres">
      <dgm:prSet presAssocID="{FB7C4116-3A28-4BA4-88CD-95F6DC0B4F26}" presName="rect2" presStyleLbl="alignAcc1" presStyleIdx="1" presStyleCnt="4"/>
      <dgm:spPr/>
      <dgm:t>
        <a:bodyPr/>
        <a:lstStyle/>
        <a:p>
          <a:endParaRPr lang="bg-BG"/>
        </a:p>
      </dgm:t>
    </dgm:pt>
    <dgm:pt modelId="{DA30826D-8ED1-439E-AEAB-939F8D70CEB0}" type="pres">
      <dgm:prSet presAssocID="{B71ED738-44D6-465A-A516-0BD04F1E08BC}" presName="vertSpace3" presStyleLbl="node1" presStyleIdx="1" presStyleCnt="4"/>
      <dgm:spPr/>
    </dgm:pt>
    <dgm:pt modelId="{2CAE6961-FA86-4043-91A1-42E292B666F2}" type="pres">
      <dgm:prSet presAssocID="{B71ED738-44D6-465A-A516-0BD04F1E08BC}" presName="circle3" presStyleLbl="node1" presStyleIdx="2" presStyleCnt="4"/>
      <dgm:spPr/>
    </dgm:pt>
    <dgm:pt modelId="{E681D1FD-50C7-40C0-AB39-48BC19C944AA}" type="pres">
      <dgm:prSet presAssocID="{B71ED738-44D6-465A-A516-0BD04F1E08BC}" presName="rect3" presStyleLbl="alignAcc1" presStyleIdx="2" presStyleCnt="4"/>
      <dgm:spPr/>
      <dgm:t>
        <a:bodyPr/>
        <a:lstStyle/>
        <a:p>
          <a:endParaRPr lang="bg-BG"/>
        </a:p>
      </dgm:t>
    </dgm:pt>
    <dgm:pt modelId="{5EEA7051-79FC-4E7B-A7A8-00D45239E9BC}" type="pres">
      <dgm:prSet presAssocID="{489B310C-4B30-4CFE-B287-6B98379017EF}" presName="vertSpace4" presStyleLbl="node1" presStyleIdx="2" presStyleCnt="4"/>
      <dgm:spPr/>
    </dgm:pt>
    <dgm:pt modelId="{94CADE9C-01DE-4290-A68B-14B349B02DD2}" type="pres">
      <dgm:prSet presAssocID="{489B310C-4B30-4CFE-B287-6B98379017EF}" presName="circle4" presStyleLbl="node1" presStyleIdx="3" presStyleCnt="4"/>
      <dgm:spPr/>
    </dgm:pt>
    <dgm:pt modelId="{5726F8C2-8BAE-44BB-8E19-8222DABE99AD}" type="pres">
      <dgm:prSet presAssocID="{489B310C-4B30-4CFE-B287-6B98379017EF}" presName="rect4" presStyleLbl="alignAcc1" presStyleIdx="3" presStyleCnt="4"/>
      <dgm:spPr/>
      <dgm:t>
        <a:bodyPr/>
        <a:lstStyle/>
        <a:p>
          <a:endParaRPr lang="bg-BG"/>
        </a:p>
      </dgm:t>
    </dgm:pt>
    <dgm:pt modelId="{C3AE5D64-DB0D-4FDA-8640-9311A08FABC2}" type="pres">
      <dgm:prSet presAssocID="{15796837-75D2-4A5F-9189-FDA468CDEFC1}" presName="rect1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042D5F73-3AE4-41D8-9AE7-A467BEB0EDB8}" type="pres">
      <dgm:prSet presAssocID="{FB7C4116-3A28-4BA4-88CD-95F6DC0B4F26}" presName="rect2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FDF3C4A2-71E6-407F-B715-CA31ED6C16B7}" type="pres">
      <dgm:prSet presAssocID="{B71ED738-44D6-465A-A516-0BD04F1E08BC}" presName="rect3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903869B0-28D7-4690-BD0F-B7C56A557A70}" type="pres">
      <dgm:prSet presAssocID="{489B310C-4B30-4CFE-B287-6B98379017EF}" presName="rect4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7D8F3EB1-D06C-4AA1-A2C0-0F2F05B58B19}" srcId="{B20A0E9B-0FD6-4E9A-8EAB-DCAF702519A0}" destId="{489B310C-4B30-4CFE-B287-6B98379017EF}" srcOrd="3" destOrd="0" parTransId="{F1A8671E-90FB-4743-B986-07EBB12D382C}" sibTransId="{BC04A9EE-39D7-4368-A934-ABC755EBFD1F}"/>
    <dgm:cxn modelId="{CC5C3CCE-57F0-4EFD-97D7-2808856413A8}" type="presOf" srcId="{FB7C4116-3A28-4BA4-88CD-95F6DC0B4F26}" destId="{410B1AF9-852B-4195-AE51-B8A5B88E8067}" srcOrd="0" destOrd="0" presId="urn:microsoft.com/office/officeart/2005/8/layout/target3"/>
    <dgm:cxn modelId="{E43DE115-31B7-4954-9448-9EC708993461}" type="presOf" srcId="{FB7C4116-3A28-4BA4-88CD-95F6DC0B4F26}" destId="{042D5F73-3AE4-41D8-9AE7-A467BEB0EDB8}" srcOrd="1" destOrd="0" presId="urn:microsoft.com/office/officeart/2005/8/layout/target3"/>
    <dgm:cxn modelId="{E3CD7931-AD1F-462F-8774-321E9D7AC312}" type="presOf" srcId="{B20A0E9B-0FD6-4E9A-8EAB-DCAF702519A0}" destId="{9051BBC2-923B-4F78-9BAB-F75D46E23A72}" srcOrd="0" destOrd="0" presId="urn:microsoft.com/office/officeart/2005/8/layout/target3"/>
    <dgm:cxn modelId="{5B4266F3-EB1B-4565-9640-8C624A41ED15}" srcId="{B20A0E9B-0FD6-4E9A-8EAB-DCAF702519A0}" destId="{FB7C4116-3A28-4BA4-88CD-95F6DC0B4F26}" srcOrd="1" destOrd="0" parTransId="{67CB6B31-E7C4-4B21-B638-7199694F1014}" sibTransId="{249C7F2A-F0DE-442B-81EC-C69E0EF85AC6}"/>
    <dgm:cxn modelId="{FF7D25DD-E42B-4A68-9F89-3CAEBF101FA1}" type="presOf" srcId="{15796837-75D2-4A5F-9189-FDA468CDEFC1}" destId="{C3AE5D64-DB0D-4FDA-8640-9311A08FABC2}" srcOrd="1" destOrd="0" presId="urn:microsoft.com/office/officeart/2005/8/layout/target3"/>
    <dgm:cxn modelId="{243BC461-2560-4D26-9BD1-FD314B16DE89}" type="presOf" srcId="{B71ED738-44D6-465A-A516-0BD04F1E08BC}" destId="{FDF3C4A2-71E6-407F-B715-CA31ED6C16B7}" srcOrd="1" destOrd="0" presId="urn:microsoft.com/office/officeart/2005/8/layout/target3"/>
    <dgm:cxn modelId="{E36D9697-64A5-40EA-BCC4-81836E07A055}" srcId="{B20A0E9B-0FD6-4E9A-8EAB-DCAF702519A0}" destId="{15796837-75D2-4A5F-9189-FDA468CDEFC1}" srcOrd="0" destOrd="0" parTransId="{A523108D-C7A5-4A5A-BBF3-EBC265178DF2}" sibTransId="{6C65B3D1-97A1-451E-872E-D78739FC69DC}"/>
    <dgm:cxn modelId="{9584103C-350C-4A44-8B2F-FD2A334EDADC}" type="presOf" srcId="{489B310C-4B30-4CFE-B287-6B98379017EF}" destId="{903869B0-28D7-4690-BD0F-B7C56A557A70}" srcOrd="1" destOrd="0" presId="urn:microsoft.com/office/officeart/2005/8/layout/target3"/>
    <dgm:cxn modelId="{AF7D7FE5-6588-4C45-9E05-3B0F60A68402}" type="presOf" srcId="{489B310C-4B30-4CFE-B287-6B98379017EF}" destId="{5726F8C2-8BAE-44BB-8E19-8222DABE99AD}" srcOrd="0" destOrd="0" presId="urn:microsoft.com/office/officeart/2005/8/layout/target3"/>
    <dgm:cxn modelId="{9AAA76E1-E880-4562-A89D-71199B97EE18}" srcId="{B20A0E9B-0FD6-4E9A-8EAB-DCAF702519A0}" destId="{B71ED738-44D6-465A-A516-0BD04F1E08BC}" srcOrd="2" destOrd="0" parTransId="{3F7713AA-B225-4DF7-98DF-23BF11EBD99D}" sibTransId="{C7E72770-2917-4413-B4F0-7189DBBF8E4B}"/>
    <dgm:cxn modelId="{0A089021-8BF1-4ABF-936E-DA97F4CFC000}" type="presOf" srcId="{15796837-75D2-4A5F-9189-FDA468CDEFC1}" destId="{1E1F04E0-1598-440B-A4DD-F260904014C1}" srcOrd="0" destOrd="0" presId="urn:microsoft.com/office/officeart/2005/8/layout/target3"/>
    <dgm:cxn modelId="{817EF261-54F7-4ED1-8233-04658F3548C3}" type="presOf" srcId="{B71ED738-44D6-465A-A516-0BD04F1E08BC}" destId="{E681D1FD-50C7-40C0-AB39-48BC19C944AA}" srcOrd="0" destOrd="0" presId="urn:microsoft.com/office/officeart/2005/8/layout/target3"/>
    <dgm:cxn modelId="{96E17631-0BBE-4F00-BD76-BFF62AF19CC7}" type="presParOf" srcId="{9051BBC2-923B-4F78-9BAB-F75D46E23A72}" destId="{EDC1B0C3-E6B0-474F-B908-5835507542B0}" srcOrd="0" destOrd="0" presId="urn:microsoft.com/office/officeart/2005/8/layout/target3"/>
    <dgm:cxn modelId="{C7716318-0C76-4A45-9364-18C4999C1DB5}" type="presParOf" srcId="{9051BBC2-923B-4F78-9BAB-F75D46E23A72}" destId="{8F32C267-E64B-4251-BDCB-FECE6A33D5B6}" srcOrd="1" destOrd="0" presId="urn:microsoft.com/office/officeart/2005/8/layout/target3"/>
    <dgm:cxn modelId="{4E914ACD-BA94-485A-90AE-3D6B553F88DB}" type="presParOf" srcId="{9051BBC2-923B-4F78-9BAB-F75D46E23A72}" destId="{1E1F04E0-1598-440B-A4DD-F260904014C1}" srcOrd="2" destOrd="0" presId="urn:microsoft.com/office/officeart/2005/8/layout/target3"/>
    <dgm:cxn modelId="{25C67455-DB7C-4550-8EFB-CDCD518704F5}" type="presParOf" srcId="{9051BBC2-923B-4F78-9BAB-F75D46E23A72}" destId="{00C832A8-DBCB-4E5B-84CA-D7A1456B5D38}" srcOrd="3" destOrd="0" presId="urn:microsoft.com/office/officeart/2005/8/layout/target3"/>
    <dgm:cxn modelId="{2BF3AD45-D4A5-462D-AD32-BC2981A9A2C7}" type="presParOf" srcId="{9051BBC2-923B-4F78-9BAB-F75D46E23A72}" destId="{9599894A-F195-44AC-A2A1-30313FD6DB53}" srcOrd="4" destOrd="0" presId="urn:microsoft.com/office/officeart/2005/8/layout/target3"/>
    <dgm:cxn modelId="{FE61F51D-2D41-47A5-9D8E-0C254FCA032C}" type="presParOf" srcId="{9051BBC2-923B-4F78-9BAB-F75D46E23A72}" destId="{410B1AF9-852B-4195-AE51-B8A5B88E8067}" srcOrd="5" destOrd="0" presId="urn:microsoft.com/office/officeart/2005/8/layout/target3"/>
    <dgm:cxn modelId="{02AF5388-84A7-41D6-B226-E3E5125A1B3A}" type="presParOf" srcId="{9051BBC2-923B-4F78-9BAB-F75D46E23A72}" destId="{DA30826D-8ED1-439E-AEAB-939F8D70CEB0}" srcOrd="6" destOrd="0" presId="urn:microsoft.com/office/officeart/2005/8/layout/target3"/>
    <dgm:cxn modelId="{B9D3AF32-6771-4ED0-A71D-8FCF03589165}" type="presParOf" srcId="{9051BBC2-923B-4F78-9BAB-F75D46E23A72}" destId="{2CAE6961-FA86-4043-91A1-42E292B666F2}" srcOrd="7" destOrd="0" presId="urn:microsoft.com/office/officeart/2005/8/layout/target3"/>
    <dgm:cxn modelId="{65270705-45B8-45E6-965C-709C5AE7E3A5}" type="presParOf" srcId="{9051BBC2-923B-4F78-9BAB-F75D46E23A72}" destId="{E681D1FD-50C7-40C0-AB39-48BC19C944AA}" srcOrd="8" destOrd="0" presId="urn:microsoft.com/office/officeart/2005/8/layout/target3"/>
    <dgm:cxn modelId="{7DD6AFAC-6966-4717-B034-77E636608ABC}" type="presParOf" srcId="{9051BBC2-923B-4F78-9BAB-F75D46E23A72}" destId="{5EEA7051-79FC-4E7B-A7A8-00D45239E9BC}" srcOrd="9" destOrd="0" presId="urn:microsoft.com/office/officeart/2005/8/layout/target3"/>
    <dgm:cxn modelId="{9484C92D-89C3-4C3A-870C-420FE5AA4DAC}" type="presParOf" srcId="{9051BBC2-923B-4F78-9BAB-F75D46E23A72}" destId="{94CADE9C-01DE-4290-A68B-14B349B02DD2}" srcOrd="10" destOrd="0" presId="urn:microsoft.com/office/officeart/2005/8/layout/target3"/>
    <dgm:cxn modelId="{6EB81F8F-BEEA-456E-8AA8-3557ECBE917C}" type="presParOf" srcId="{9051BBC2-923B-4F78-9BAB-F75D46E23A72}" destId="{5726F8C2-8BAE-44BB-8E19-8222DABE99AD}" srcOrd="11" destOrd="0" presId="urn:microsoft.com/office/officeart/2005/8/layout/target3"/>
    <dgm:cxn modelId="{AC30EA6D-BD29-4CF7-9996-E2C2B87B966D}" type="presParOf" srcId="{9051BBC2-923B-4F78-9BAB-F75D46E23A72}" destId="{C3AE5D64-DB0D-4FDA-8640-9311A08FABC2}" srcOrd="12" destOrd="0" presId="urn:microsoft.com/office/officeart/2005/8/layout/target3"/>
    <dgm:cxn modelId="{BE6600C9-67AB-4CDF-85D4-66B179B73805}" type="presParOf" srcId="{9051BBC2-923B-4F78-9BAB-F75D46E23A72}" destId="{042D5F73-3AE4-41D8-9AE7-A467BEB0EDB8}" srcOrd="13" destOrd="0" presId="urn:microsoft.com/office/officeart/2005/8/layout/target3"/>
    <dgm:cxn modelId="{B58CA50A-3912-4D2A-A31D-0DC572B9779A}" type="presParOf" srcId="{9051BBC2-923B-4F78-9BAB-F75D46E23A72}" destId="{FDF3C4A2-71E6-407F-B715-CA31ED6C16B7}" srcOrd="14" destOrd="0" presId="urn:microsoft.com/office/officeart/2005/8/layout/target3"/>
    <dgm:cxn modelId="{6AEC26B9-8843-42F3-8075-80B4ECD1A737}" type="presParOf" srcId="{9051BBC2-923B-4F78-9BAB-F75D46E23A72}" destId="{903869B0-28D7-4690-BD0F-B7C56A557A70}" srcOrd="15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20A0E9B-0FD6-4E9A-8EAB-DCAF702519A0}" type="doc">
      <dgm:prSet loTypeId="urn:microsoft.com/office/officeart/2005/8/layout/target3" loCatId="list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bg-BG"/>
        </a:p>
      </dgm:t>
    </dgm:pt>
    <dgm:pt modelId="{B026C8B0-1B7A-423B-A9B1-3C5576AFCA40}">
      <dgm:prSet phldrT="[Text]"/>
      <dgm:spPr/>
      <dgm:t>
        <a:bodyPr/>
        <a:lstStyle/>
        <a:p>
          <a:pPr algn="r"/>
          <a:endParaRPr lang="bg-BG" dirty="0"/>
        </a:p>
      </dgm:t>
    </dgm:pt>
    <dgm:pt modelId="{3FBAE90C-8B27-4ED2-B0B5-3BCB9912729C}" type="parTrans" cxnId="{BFD08954-E6B8-4688-9FF8-D2326AD2E128}">
      <dgm:prSet/>
      <dgm:spPr/>
      <dgm:t>
        <a:bodyPr/>
        <a:lstStyle/>
        <a:p>
          <a:endParaRPr lang="bg-BG"/>
        </a:p>
      </dgm:t>
    </dgm:pt>
    <dgm:pt modelId="{E4469FF1-D032-4CAD-85C1-0B01F35F6833}" type="sibTrans" cxnId="{BFD08954-E6B8-4688-9FF8-D2326AD2E128}">
      <dgm:prSet/>
      <dgm:spPr/>
      <dgm:t>
        <a:bodyPr/>
        <a:lstStyle/>
        <a:p>
          <a:endParaRPr lang="bg-BG"/>
        </a:p>
      </dgm:t>
    </dgm:pt>
    <dgm:pt modelId="{D7A956D7-1427-4DF4-BEBD-C980D3E178ED}">
      <dgm:prSet phldrT="[Text]"/>
      <dgm:spPr/>
      <dgm:t>
        <a:bodyPr/>
        <a:lstStyle/>
        <a:p>
          <a:pPr algn="r"/>
          <a:endParaRPr lang="bg-BG" dirty="0"/>
        </a:p>
      </dgm:t>
    </dgm:pt>
    <dgm:pt modelId="{FA1CBCFA-DEE6-4166-BDB3-4A186568E49B}" type="parTrans" cxnId="{CC454432-3D0B-4C8E-AB0E-8413713B71C0}">
      <dgm:prSet/>
      <dgm:spPr/>
      <dgm:t>
        <a:bodyPr/>
        <a:lstStyle/>
        <a:p>
          <a:endParaRPr lang="bg-BG"/>
        </a:p>
      </dgm:t>
    </dgm:pt>
    <dgm:pt modelId="{54AED40D-B068-4203-ADAC-3EAD925F8EF1}" type="sibTrans" cxnId="{CC454432-3D0B-4C8E-AB0E-8413713B71C0}">
      <dgm:prSet/>
      <dgm:spPr/>
      <dgm:t>
        <a:bodyPr/>
        <a:lstStyle/>
        <a:p>
          <a:endParaRPr lang="bg-BG"/>
        </a:p>
      </dgm:t>
    </dgm:pt>
    <dgm:pt modelId="{489B310C-4B30-4CFE-B287-6B98379017EF}">
      <dgm:prSet phldrT="[Text]" custT="1"/>
      <dgm:spPr/>
      <dgm:t>
        <a:bodyPr/>
        <a:lstStyle/>
        <a:p>
          <a:pPr algn="r"/>
          <a:r>
            <a:rPr lang="en-US" sz="4400" dirty="0" smtClean="0"/>
            <a:t>Non-peer review</a:t>
          </a:r>
          <a:endParaRPr lang="bg-BG" sz="4400" dirty="0"/>
        </a:p>
      </dgm:t>
    </dgm:pt>
    <dgm:pt modelId="{F1A8671E-90FB-4743-B986-07EBB12D382C}" type="parTrans" cxnId="{7D8F3EB1-D06C-4AA1-A2C0-0F2F05B58B19}">
      <dgm:prSet/>
      <dgm:spPr/>
      <dgm:t>
        <a:bodyPr/>
        <a:lstStyle/>
        <a:p>
          <a:endParaRPr lang="bg-BG"/>
        </a:p>
      </dgm:t>
    </dgm:pt>
    <dgm:pt modelId="{BC04A9EE-39D7-4368-A934-ABC755EBFD1F}" type="sibTrans" cxnId="{7D8F3EB1-D06C-4AA1-A2C0-0F2F05B58B19}">
      <dgm:prSet/>
      <dgm:spPr/>
      <dgm:t>
        <a:bodyPr/>
        <a:lstStyle/>
        <a:p>
          <a:endParaRPr lang="bg-BG"/>
        </a:p>
      </dgm:t>
    </dgm:pt>
    <dgm:pt modelId="{73F16945-60DB-45D6-9629-04803C0800B0}">
      <dgm:prSet phldrT="[Text]" custT="1"/>
      <dgm:spPr/>
      <dgm:t>
        <a:bodyPr/>
        <a:lstStyle/>
        <a:p>
          <a:pPr algn="r"/>
          <a:r>
            <a:rPr lang="en-US" sz="4400" dirty="0" smtClean="0"/>
            <a:t>Closed peer-review</a:t>
          </a:r>
          <a:endParaRPr lang="bg-BG" sz="4900" dirty="0"/>
        </a:p>
      </dgm:t>
    </dgm:pt>
    <dgm:pt modelId="{BEC36A16-052B-4DC9-B86D-A81ECF1FFC55}" type="parTrans" cxnId="{50976B49-BF0A-4EE6-BD7F-0E759E854E67}">
      <dgm:prSet/>
      <dgm:spPr/>
      <dgm:t>
        <a:bodyPr/>
        <a:lstStyle/>
        <a:p>
          <a:endParaRPr lang="bg-BG"/>
        </a:p>
      </dgm:t>
    </dgm:pt>
    <dgm:pt modelId="{7F5CE8F3-9340-4DB9-9B5A-1007C0F74A36}" type="sibTrans" cxnId="{50976B49-BF0A-4EE6-BD7F-0E759E854E67}">
      <dgm:prSet/>
      <dgm:spPr/>
      <dgm:t>
        <a:bodyPr/>
        <a:lstStyle/>
        <a:p>
          <a:endParaRPr lang="bg-BG"/>
        </a:p>
      </dgm:t>
    </dgm:pt>
    <dgm:pt modelId="{9051BBC2-923B-4F78-9BAB-F75D46E23A72}" type="pres">
      <dgm:prSet presAssocID="{B20A0E9B-0FD6-4E9A-8EAB-DCAF702519A0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CF8D22D5-4427-4C0A-B241-1423F63DBA82}" type="pres">
      <dgm:prSet presAssocID="{B026C8B0-1B7A-423B-A9B1-3C5576AFCA40}" presName="circle1" presStyleLbl="node1" presStyleIdx="0" presStyleCnt="4"/>
      <dgm:spPr/>
    </dgm:pt>
    <dgm:pt modelId="{ABEA71FC-B9AB-4335-A13E-2C6891217690}" type="pres">
      <dgm:prSet presAssocID="{B026C8B0-1B7A-423B-A9B1-3C5576AFCA40}" presName="space" presStyleCnt="0"/>
      <dgm:spPr/>
    </dgm:pt>
    <dgm:pt modelId="{A2058C0E-ACAC-4AD8-950B-807FA466D4AF}" type="pres">
      <dgm:prSet presAssocID="{B026C8B0-1B7A-423B-A9B1-3C5576AFCA40}" presName="rect1" presStyleLbl="alignAcc1" presStyleIdx="0" presStyleCnt="4"/>
      <dgm:spPr/>
      <dgm:t>
        <a:bodyPr/>
        <a:lstStyle/>
        <a:p>
          <a:endParaRPr lang="bg-BG"/>
        </a:p>
      </dgm:t>
    </dgm:pt>
    <dgm:pt modelId="{6131B749-1AA2-4CB1-9B22-239C37ADC6DD}" type="pres">
      <dgm:prSet presAssocID="{D7A956D7-1427-4DF4-BEBD-C980D3E178ED}" presName="vertSpace2" presStyleLbl="node1" presStyleIdx="0" presStyleCnt="4"/>
      <dgm:spPr/>
    </dgm:pt>
    <dgm:pt modelId="{6E7A25BD-059F-4926-94DC-D220C190BD07}" type="pres">
      <dgm:prSet presAssocID="{D7A956D7-1427-4DF4-BEBD-C980D3E178ED}" presName="circle2" presStyleLbl="node1" presStyleIdx="1" presStyleCnt="4"/>
      <dgm:spPr/>
    </dgm:pt>
    <dgm:pt modelId="{1C260AD4-7E36-4644-B3C4-A3BFB0EAA796}" type="pres">
      <dgm:prSet presAssocID="{D7A956D7-1427-4DF4-BEBD-C980D3E178ED}" presName="rect2" presStyleLbl="alignAcc1" presStyleIdx="1" presStyleCnt="4"/>
      <dgm:spPr/>
      <dgm:t>
        <a:bodyPr/>
        <a:lstStyle/>
        <a:p>
          <a:endParaRPr lang="bg-BG"/>
        </a:p>
      </dgm:t>
    </dgm:pt>
    <dgm:pt modelId="{B57EAEA4-015C-4C8E-A520-D02F74E08C11}" type="pres">
      <dgm:prSet presAssocID="{73F16945-60DB-45D6-9629-04803C0800B0}" presName="vertSpace3" presStyleLbl="node1" presStyleIdx="1" presStyleCnt="4"/>
      <dgm:spPr/>
    </dgm:pt>
    <dgm:pt modelId="{DC282FC4-F0B8-49B2-85C7-89EC92B06625}" type="pres">
      <dgm:prSet presAssocID="{73F16945-60DB-45D6-9629-04803C0800B0}" presName="circle3" presStyleLbl="node1" presStyleIdx="2" presStyleCnt="4"/>
      <dgm:spPr/>
    </dgm:pt>
    <dgm:pt modelId="{145EFC0C-A00E-4260-B3DB-8AFD7EEA667B}" type="pres">
      <dgm:prSet presAssocID="{73F16945-60DB-45D6-9629-04803C0800B0}" presName="rect3" presStyleLbl="alignAcc1" presStyleIdx="2" presStyleCnt="4"/>
      <dgm:spPr/>
      <dgm:t>
        <a:bodyPr/>
        <a:lstStyle/>
        <a:p>
          <a:endParaRPr lang="bg-BG"/>
        </a:p>
      </dgm:t>
    </dgm:pt>
    <dgm:pt modelId="{5EEA7051-79FC-4E7B-A7A8-00D45239E9BC}" type="pres">
      <dgm:prSet presAssocID="{489B310C-4B30-4CFE-B287-6B98379017EF}" presName="vertSpace4" presStyleLbl="node1" presStyleIdx="2" presStyleCnt="4"/>
      <dgm:spPr/>
    </dgm:pt>
    <dgm:pt modelId="{94CADE9C-01DE-4290-A68B-14B349B02DD2}" type="pres">
      <dgm:prSet presAssocID="{489B310C-4B30-4CFE-B287-6B98379017EF}" presName="circle4" presStyleLbl="node1" presStyleIdx="3" presStyleCnt="4"/>
      <dgm:spPr/>
    </dgm:pt>
    <dgm:pt modelId="{5726F8C2-8BAE-44BB-8E19-8222DABE99AD}" type="pres">
      <dgm:prSet presAssocID="{489B310C-4B30-4CFE-B287-6B98379017EF}" presName="rect4" presStyleLbl="alignAcc1" presStyleIdx="3" presStyleCnt="4"/>
      <dgm:spPr/>
      <dgm:t>
        <a:bodyPr/>
        <a:lstStyle/>
        <a:p>
          <a:endParaRPr lang="bg-BG"/>
        </a:p>
      </dgm:t>
    </dgm:pt>
    <dgm:pt modelId="{7B23BFDA-FB56-409E-BF3D-BE019FEE212C}" type="pres">
      <dgm:prSet presAssocID="{B026C8B0-1B7A-423B-A9B1-3C5576AFCA40}" presName="rect1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067ED5CA-3D94-457C-84DB-ACE2BB27CE9A}" type="pres">
      <dgm:prSet presAssocID="{D7A956D7-1427-4DF4-BEBD-C980D3E178ED}" presName="rect2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2D9BB4F0-1011-4DFF-8F70-DD9E99639627}" type="pres">
      <dgm:prSet presAssocID="{73F16945-60DB-45D6-9629-04803C0800B0}" presName="rect3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903869B0-28D7-4690-BD0F-B7C56A557A70}" type="pres">
      <dgm:prSet presAssocID="{489B310C-4B30-4CFE-B287-6B98379017EF}" presName="rect4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D5FE3BFD-800A-4F3E-8D7E-F1D5F8957437}" type="presOf" srcId="{D7A956D7-1427-4DF4-BEBD-C980D3E178ED}" destId="{1C260AD4-7E36-4644-B3C4-A3BFB0EAA796}" srcOrd="0" destOrd="0" presId="urn:microsoft.com/office/officeart/2005/8/layout/target3"/>
    <dgm:cxn modelId="{2CD0794A-7ECE-4032-BFCA-12BA1402583E}" type="presOf" srcId="{73F16945-60DB-45D6-9629-04803C0800B0}" destId="{145EFC0C-A00E-4260-B3DB-8AFD7EEA667B}" srcOrd="0" destOrd="0" presId="urn:microsoft.com/office/officeart/2005/8/layout/target3"/>
    <dgm:cxn modelId="{7D8F3EB1-D06C-4AA1-A2C0-0F2F05B58B19}" srcId="{B20A0E9B-0FD6-4E9A-8EAB-DCAF702519A0}" destId="{489B310C-4B30-4CFE-B287-6B98379017EF}" srcOrd="3" destOrd="0" parTransId="{F1A8671E-90FB-4743-B986-07EBB12D382C}" sibTransId="{BC04A9EE-39D7-4368-A934-ABC755EBFD1F}"/>
    <dgm:cxn modelId="{5DEF8979-C842-4926-8166-F8A08099E2F1}" type="presOf" srcId="{B026C8B0-1B7A-423B-A9B1-3C5576AFCA40}" destId="{7B23BFDA-FB56-409E-BF3D-BE019FEE212C}" srcOrd="1" destOrd="0" presId="urn:microsoft.com/office/officeart/2005/8/layout/target3"/>
    <dgm:cxn modelId="{FC958C52-0659-4EFC-8FF5-C41CD350D8B7}" type="presOf" srcId="{489B310C-4B30-4CFE-B287-6B98379017EF}" destId="{903869B0-28D7-4690-BD0F-B7C56A557A70}" srcOrd="1" destOrd="0" presId="urn:microsoft.com/office/officeart/2005/8/layout/target3"/>
    <dgm:cxn modelId="{BFD08954-E6B8-4688-9FF8-D2326AD2E128}" srcId="{B20A0E9B-0FD6-4E9A-8EAB-DCAF702519A0}" destId="{B026C8B0-1B7A-423B-A9B1-3C5576AFCA40}" srcOrd="0" destOrd="0" parTransId="{3FBAE90C-8B27-4ED2-B0B5-3BCB9912729C}" sibTransId="{E4469FF1-D032-4CAD-85C1-0B01F35F6833}"/>
    <dgm:cxn modelId="{CC454432-3D0B-4C8E-AB0E-8413713B71C0}" srcId="{B20A0E9B-0FD6-4E9A-8EAB-DCAF702519A0}" destId="{D7A956D7-1427-4DF4-BEBD-C980D3E178ED}" srcOrd="1" destOrd="0" parTransId="{FA1CBCFA-DEE6-4166-BDB3-4A186568E49B}" sibTransId="{54AED40D-B068-4203-ADAC-3EAD925F8EF1}"/>
    <dgm:cxn modelId="{7A587593-D957-4B8D-B7F2-B61FA90340AC}" type="presOf" srcId="{489B310C-4B30-4CFE-B287-6B98379017EF}" destId="{5726F8C2-8BAE-44BB-8E19-8222DABE99AD}" srcOrd="0" destOrd="0" presId="urn:microsoft.com/office/officeart/2005/8/layout/target3"/>
    <dgm:cxn modelId="{1EA3FA99-D93F-4E1E-8CCD-0EF20BB1C468}" type="presOf" srcId="{B20A0E9B-0FD6-4E9A-8EAB-DCAF702519A0}" destId="{9051BBC2-923B-4F78-9BAB-F75D46E23A72}" srcOrd="0" destOrd="0" presId="urn:microsoft.com/office/officeart/2005/8/layout/target3"/>
    <dgm:cxn modelId="{15BDE74B-8ABD-4501-B1DA-C773CDE06924}" type="presOf" srcId="{73F16945-60DB-45D6-9629-04803C0800B0}" destId="{2D9BB4F0-1011-4DFF-8F70-DD9E99639627}" srcOrd="1" destOrd="0" presId="urn:microsoft.com/office/officeart/2005/8/layout/target3"/>
    <dgm:cxn modelId="{F5884072-B96C-482F-AFBE-03BC35EF1008}" type="presOf" srcId="{D7A956D7-1427-4DF4-BEBD-C980D3E178ED}" destId="{067ED5CA-3D94-457C-84DB-ACE2BB27CE9A}" srcOrd="1" destOrd="0" presId="urn:microsoft.com/office/officeart/2005/8/layout/target3"/>
    <dgm:cxn modelId="{B1530001-1EA9-4A3A-AC7B-7375CBE108BE}" type="presOf" srcId="{B026C8B0-1B7A-423B-A9B1-3C5576AFCA40}" destId="{A2058C0E-ACAC-4AD8-950B-807FA466D4AF}" srcOrd="0" destOrd="0" presId="urn:microsoft.com/office/officeart/2005/8/layout/target3"/>
    <dgm:cxn modelId="{50976B49-BF0A-4EE6-BD7F-0E759E854E67}" srcId="{B20A0E9B-0FD6-4E9A-8EAB-DCAF702519A0}" destId="{73F16945-60DB-45D6-9629-04803C0800B0}" srcOrd="2" destOrd="0" parTransId="{BEC36A16-052B-4DC9-B86D-A81ECF1FFC55}" sibTransId="{7F5CE8F3-9340-4DB9-9B5A-1007C0F74A36}"/>
    <dgm:cxn modelId="{0DF16A41-EACF-45EB-A2A8-3BE528FFADC1}" type="presParOf" srcId="{9051BBC2-923B-4F78-9BAB-F75D46E23A72}" destId="{CF8D22D5-4427-4C0A-B241-1423F63DBA82}" srcOrd="0" destOrd="0" presId="urn:microsoft.com/office/officeart/2005/8/layout/target3"/>
    <dgm:cxn modelId="{07F7C7B0-FC21-4A6A-B299-A4EF871030EC}" type="presParOf" srcId="{9051BBC2-923B-4F78-9BAB-F75D46E23A72}" destId="{ABEA71FC-B9AB-4335-A13E-2C6891217690}" srcOrd="1" destOrd="0" presId="urn:microsoft.com/office/officeart/2005/8/layout/target3"/>
    <dgm:cxn modelId="{98544D9C-1A77-4256-A99E-D4E204A3BE73}" type="presParOf" srcId="{9051BBC2-923B-4F78-9BAB-F75D46E23A72}" destId="{A2058C0E-ACAC-4AD8-950B-807FA466D4AF}" srcOrd="2" destOrd="0" presId="urn:microsoft.com/office/officeart/2005/8/layout/target3"/>
    <dgm:cxn modelId="{A920A306-2D2E-41CC-BC4D-B613E4A6BE60}" type="presParOf" srcId="{9051BBC2-923B-4F78-9BAB-F75D46E23A72}" destId="{6131B749-1AA2-4CB1-9B22-239C37ADC6DD}" srcOrd="3" destOrd="0" presId="urn:microsoft.com/office/officeart/2005/8/layout/target3"/>
    <dgm:cxn modelId="{1EAFF5E8-DF67-4A91-8C61-483AC7F0674F}" type="presParOf" srcId="{9051BBC2-923B-4F78-9BAB-F75D46E23A72}" destId="{6E7A25BD-059F-4926-94DC-D220C190BD07}" srcOrd="4" destOrd="0" presId="urn:microsoft.com/office/officeart/2005/8/layout/target3"/>
    <dgm:cxn modelId="{2C336036-576E-49E1-A3F1-880A290A015A}" type="presParOf" srcId="{9051BBC2-923B-4F78-9BAB-F75D46E23A72}" destId="{1C260AD4-7E36-4644-B3C4-A3BFB0EAA796}" srcOrd="5" destOrd="0" presId="urn:microsoft.com/office/officeart/2005/8/layout/target3"/>
    <dgm:cxn modelId="{F3E8E6C9-988F-4786-A132-1753C5A2C319}" type="presParOf" srcId="{9051BBC2-923B-4F78-9BAB-F75D46E23A72}" destId="{B57EAEA4-015C-4C8E-A520-D02F74E08C11}" srcOrd="6" destOrd="0" presId="urn:microsoft.com/office/officeart/2005/8/layout/target3"/>
    <dgm:cxn modelId="{C5B0D77F-22B8-4E5C-AC24-04C67652A7EF}" type="presParOf" srcId="{9051BBC2-923B-4F78-9BAB-F75D46E23A72}" destId="{DC282FC4-F0B8-49B2-85C7-89EC92B06625}" srcOrd="7" destOrd="0" presId="urn:microsoft.com/office/officeart/2005/8/layout/target3"/>
    <dgm:cxn modelId="{18BD0596-B6D0-49F8-A737-34D61698BD50}" type="presParOf" srcId="{9051BBC2-923B-4F78-9BAB-F75D46E23A72}" destId="{145EFC0C-A00E-4260-B3DB-8AFD7EEA667B}" srcOrd="8" destOrd="0" presId="urn:microsoft.com/office/officeart/2005/8/layout/target3"/>
    <dgm:cxn modelId="{C7EA4462-8025-4A92-96C7-A4F8C55D2ECC}" type="presParOf" srcId="{9051BBC2-923B-4F78-9BAB-F75D46E23A72}" destId="{5EEA7051-79FC-4E7B-A7A8-00D45239E9BC}" srcOrd="9" destOrd="0" presId="urn:microsoft.com/office/officeart/2005/8/layout/target3"/>
    <dgm:cxn modelId="{726A59FA-4BF5-4A82-8187-4F04960565B0}" type="presParOf" srcId="{9051BBC2-923B-4F78-9BAB-F75D46E23A72}" destId="{94CADE9C-01DE-4290-A68B-14B349B02DD2}" srcOrd="10" destOrd="0" presId="urn:microsoft.com/office/officeart/2005/8/layout/target3"/>
    <dgm:cxn modelId="{0CB8FB94-2352-42FF-99CC-3E11A17D7E3E}" type="presParOf" srcId="{9051BBC2-923B-4F78-9BAB-F75D46E23A72}" destId="{5726F8C2-8BAE-44BB-8E19-8222DABE99AD}" srcOrd="11" destOrd="0" presId="urn:microsoft.com/office/officeart/2005/8/layout/target3"/>
    <dgm:cxn modelId="{55813BB5-6D4C-4D54-A9D2-77F3486F717E}" type="presParOf" srcId="{9051BBC2-923B-4F78-9BAB-F75D46E23A72}" destId="{7B23BFDA-FB56-409E-BF3D-BE019FEE212C}" srcOrd="12" destOrd="0" presId="urn:microsoft.com/office/officeart/2005/8/layout/target3"/>
    <dgm:cxn modelId="{B366BDA2-24CB-4E77-922D-2F5CB72B9EB8}" type="presParOf" srcId="{9051BBC2-923B-4F78-9BAB-F75D46E23A72}" destId="{067ED5CA-3D94-457C-84DB-ACE2BB27CE9A}" srcOrd="13" destOrd="0" presId="urn:microsoft.com/office/officeart/2005/8/layout/target3"/>
    <dgm:cxn modelId="{D06DE63B-5D19-4D67-AF4F-241FDD7F78F1}" type="presParOf" srcId="{9051BBC2-923B-4F78-9BAB-F75D46E23A72}" destId="{2D9BB4F0-1011-4DFF-8F70-DD9E99639627}" srcOrd="14" destOrd="0" presId="urn:microsoft.com/office/officeart/2005/8/layout/target3"/>
    <dgm:cxn modelId="{FDC9FB12-FE62-4DB4-80F1-DE4419A07CC6}" type="presParOf" srcId="{9051BBC2-923B-4F78-9BAB-F75D46E23A72}" destId="{903869B0-28D7-4690-BD0F-B7C56A557A70}" srcOrd="15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20A0E9B-0FD6-4E9A-8EAB-DCAF702519A0}" type="doc">
      <dgm:prSet loTypeId="urn:microsoft.com/office/officeart/2005/8/layout/target3" loCatId="list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bg-BG"/>
        </a:p>
      </dgm:t>
    </dgm:pt>
    <dgm:pt modelId="{B026C8B0-1B7A-423B-A9B1-3C5576AFCA40}">
      <dgm:prSet phldrT="[Text]"/>
      <dgm:spPr/>
      <dgm:t>
        <a:bodyPr/>
        <a:lstStyle/>
        <a:p>
          <a:pPr algn="r"/>
          <a:endParaRPr lang="bg-BG" dirty="0"/>
        </a:p>
      </dgm:t>
    </dgm:pt>
    <dgm:pt modelId="{3FBAE90C-8B27-4ED2-B0B5-3BCB9912729C}" type="parTrans" cxnId="{BFD08954-E6B8-4688-9FF8-D2326AD2E128}">
      <dgm:prSet/>
      <dgm:spPr/>
      <dgm:t>
        <a:bodyPr/>
        <a:lstStyle/>
        <a:p>
          <a:endParaRPr lang="bg-BG"/>
        </a:p>
      </dgm:t>
    </dgm:pt>
    <dgm:pt modelId="{E4469FF1-D032-4CAD-85C1-0B01F35F6833}" type="sibTrans" cxnId="{BFD08954-E6B8-4688-9FF8-D2326AD2E128}">
      <dgm:prSet/>
      <dgm:spPr/>
      <dgm:t>
        <a:bodyPr/>
        <a:lstStyle/>
        <a:p>
          <a:endParaRPr lang="bg-BG"/>
        </a:p>
      </dgm:t>
    </dgm:pt>
    <dgm:pt modelId="{D7A956D7-1427-4DF4-BEBD-C980D3E178ED}">
      <dgm:prSet phldrT="[Text]"/>
      <dgm:spPr/>
      <dgm:t>
        <a:bodyPr/>
        <a:lstStyle/>
        <a:p>
          <a:pPr algn="r"/>
          <a:r>
            <a:rPr lang="en-US" dirty="0" smtClean="0"/>
            <a:t>Community peer-review </a:t>
          </a:r>
          <a:endParaRPr lang="bg-BG" dirty="0"/>
        </a:p>
      </dgm:t>
    </dgm:pt>
    <dgm:pt modelId="{FA1CBCFA-DEE6-4166-BDB3-4A186568E49B}" type="parTrans" cxnId="{CC454432-3D0B-4C8E-AB0E-8413713B71C0}">
      <dgm:prSet/>
      <dgm:spPr/>
      <dgm:t>
        <a:bodyPr/>
        <a:lstStyle/>
        <a:p>
          <a:endParaRPr lang="bg-BG"/>
        </a:p>
      </dgm:t>
    </dgm:pt>
    <dgm:pt modelId="{54AED40D-B068-4203-ADAC-3EAD925F8EF1}" type="sibTrans" cxnId="{CC454432-3D0B-4C8E-AB0E-8413713B71C0}">
      <dgm:prSet/>
      <dgm:spPr/>
      <dgm:t>
        <a:bodyPr/>
        <a:lstStyle/>
        <a:p>
          <a:endParaRPr lang="bg-BG"/>
        </a:p>
      </dgm:t>
    </dgm:pt>
    <dgm:pt modelId="{489B310C-4B30-4CFE-B287-6B98379017EF}">
      <dgm:prSet phldrT="[Text]"/>
      <dgm:spPr/>
      <dgm:t>
        <a:bodyPr/>
        <a:lstStyle/>
        <a:p>
          <a:pPr algn="r"/>
          <a:r>
            <a:rPr lang="en-US" dirty="0" smtClean="0"/>
            <a:t>Non-peer review</a:t>
          </a:r>
          <a:endParaRPr lang="bg-BG" dirty="0"/>
        </a:p>
      </dgm:t>
    </dgm:pt>
    <dgm:pt modelId="{F1A8671E-90FB-4743-B986-07EBB12D382C}" type="parTrans" cxnId="{7D8F3EB1-D06C-4AA1-A2C0-0F2F05B58B19}">
      <dgm:prSet/>
      <dgm:spPr/>
      <dgm:t>
        <a:bodyPr/>
        <a:lstStyle/>
        <a:p>
          <a:endParaRPr lang="bg-BG"/>
        </a:p>
      </dgm:t>
    </dgm:pt>
    <dgm:pt modelId="{BC04A9EE-39D7-4368-A934-ABC755EBFD1F}" type="sibTrans" cxnId="{7D8F3EB1-D06C-4AA1-A2C0-0F2F05B58B19}">
      <dgm:prSet/>
      <dgm:spPr/>
      <dgm:t>
        <a:bodyPr/>
        <a:lstStyle/>
        <a:p>
          <a:endParaRPr lang="bg-BG"/>
        </a:p>
      </dgm:t>
    </dgm:pt>
    <dgm:pt modelId="{73F16945-60DB-45D6-9629-04803C0800B0}">
      <dgm:prSet phldrT="[Text]"/>
      <dgm:spPr/>
      <dgm:t>
        <a:bodyPr/>
        <a:lstStyle/>
        <a:p>
          <a:pPr algn="r"/>
          <a:r>
            <a:rPr lang="en-US" dirty="0" smtClean="0"/>
            <a:t>Closed peer-review</a:t>
          </a:r>
          <a:endParaRPr lang="bg-BG" dirty="0"/>
        </a:p>
      </dgm:t>
    </dgm:pt>
    <dgm:pt modelId="{BEC36A16-052B-4DC9-B86D-A81ECF1FFC55}" type="parTrans" cxnId="{50976B49-BF0A-4EE6-BD7F-0E759E854E67}">
      <dgm:prSet/>
      <dgm:spPr/>
      <dgm:t>
        <a:bodyPr/>
        <a:lstStyle/>
        <a:p>
          <a:endParaRPr lang="bg-BG"/>
        </a:p>
      </dgm:t>
    </dgm:pt>
    <dgm:pt modelId="{7F5CE8F3-9340-4DB9-9B5A-1007C0F74A36}" type="sibTrans" cxnId="{50976B49-BF0A-4EE6-BD7F-0E759E854E67}">
      <dgm:prSet/>
      <dgm:spPr/>
      <dgm:t>
        <a:bodyPr/>
        <a:lstStyle/>
        <a:p>
          <a:endParaRPr lang="bg-BG"/>
        </a:p>
      </dgm:t>
    </dgm:pt>
    <dgm:pt modelId="{9051BBC2-923B-4F78-9BAB-F75D46E23A72}" type="pres">
      <dgm:prSet presAssocID="{B20A0E9B-0FD6-4E9A-8EAB-DCAF702519A0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CF8D22D5-4427-4C0A-B241-1423F63DBA82}" type="pres">
      <dgm:prSet presAssocID="{B026C8B0-1B7A-423B-A9B1-3C5576AFCA40}" presName="circle1" presStyleLbl="node1" presStyleIdx="0" presStyleCnt="4"/>
      <dgm:spPr/>
    </dgm:pt>
    <dgm:pt modelId="{ABEA71FC-B9AB-4335-A13E-2C6891217690}" type="pres">
      <dgm:prSet presAssocID="{B026C8B0-1B7A-423B-A9B1-3C5576AFCA40}" presName="space" presStyleCnt="0"/>
      <dgm:spPr/>
    </dgm:pt>
    <dgm:pt modelId="{A2058C0E-ACAC-4AD8-950B-807FA466D4AF}" type="pres">
      <dgm:prSet presAssocID="{B026C8B0-1B7A-423B-A9B1-3C5576AFCA40}" presName="rect1" presStyleLbl="alignAcc1" presStyleIdx="0" presStyleCnt="4" custLinFactNeighborX="3454"/>
      <dgm:spPr/>
      <dgm:t>
        <a:bodyPr/>
        <a:lstStyle/>
        <a:p>
          <a:endParaRPr lang="bg-BG"/>
        </a:p>
      </dgm:t>
    </dgm:pt>
    <dgm:pt modelId="{6131B749-1AA2-4CB1-9B22-239C37ADC6DD}" type="pres">
      <dgm:prSet presAssocID="{D7A956D7-1427-4DF4-BEBD-C980D3E178ED}" presName="vertSpace2" presStyleLbl="node1" presStyleIdx="0" presStyleCnt="4"/>
      <dgm:spPr/>
    </dgm:pt>
    <dgm:pt modelId="{6E7A25BD-059F-4926-94DC-D220C190BD07}" type="pres">
      <dgm:prSet presAssocID="{D7A956D7-1427-4DF4-BEBD-C980D3E178ED}" presName="circle2" presStyleLbl="node1" presStyleIdx="1" presStyleCnt="4"/>
      <dgm:spPr/>
    </dgm:pt>
    <dgm:pt modelId="{1C260AD4-7E36-4644-B3C4-A3BFB0EAA796}" type="pres">
      <dgm:prSet presAssocID="{D7A956D7-1427-4DF4-BEBD-C980D3E178ED}" presName="rect2" presStyleLbl="alignAcc1" presStyleIdx="1" presStyleCnt="4"/>
      <dgm:spPr/>
      <dgm:t>
        <a:bodyPr/>
        <a:lstStyle/>
        <a:p>
          <a:endParaRPr lang="bg-BG"/>
        </a:p>
      </dgm:t>
    </dgm:pt>
    <dgm:pt modelId="{B57EAEA4-015C-4C8E-A520-D02F74E08C11}" type="pres">
      <dgm:prSet presAssocID="{73F16945-60DB-45D6-9629-04803C0800B0}" presName="vertSpace3" presStyleLbl="node1" presStyleIdx="1" presStyleCnt="4"/>
      <dgm:spPr/>
    </dgm:pt>
    <dgm:pt modelId="{DC282FC4-F0B8-49B2-85C7-89EC92B06625}" type="pres">
      <dgm:prSet presAssocID="{73F16945-60DB-45D6-9629-04803C0800B0}" presName="circle3" presStyleLbl="node1" presStyleIdx="2" presStyleCnt="4"/>
      <dgm:spPr/>
    </dgm:pt>
    <dgm:pt modelId="{145EFC0C-A00E-4260-B3DB-8AFD7EEA667B}" type="pres">
      <dgm:prSet presAssocID="{73F16945-60DB-45D6-9629-04803C0800B0}" presName="rect3" presStyleLbl="alignAcc1" presStyleIdx="2" presStyleCnt="4"/>
      <dgm:spPr/>
      <dgm:t>
        <a:bodyPr/>
        <a:lstStyle/>
        <a:p>
          <a:endParaRPr lang="bg-BG"/>
        </a:p>
      </dgm:t>
    </dgm:pt>
    <dgm:pt modelId="{5EEA7051-79FC-4E7B-A7A8-00D45239E9BC}" type="pres">
      <dgm:prSet presAssocID="{489B310C-4B30-4CFE-B287-6B98379017EF}" presName="vertSpace4" presStyleLbl="node1" presStyleIdx="2" presStyleCnt="4"/>
      <dgm:spPr/>
    </dgm:pt>
    <dgm:pt modelId="{94CADE9C-01DE-4290-A68B-14B349B02DD2}" type="pres">
      <dgm:prSet presAssocID="{489B310C-4B30-4CFE-B287-6B98379017EF}" presName="circle4" presStyleLbl="node1" presStyleIdx="3" presStyleCnt="4"/>
      <dgm:spPr/>
    </dgm:pt>
    <dgm:pt modelId="{5726F8C2-8BAE-44BB-8E19-8222DABE99AD}" type="pres">
      <dgm:prSet presAssocID="{489B310C-4B30-4CFE-B287-6B98379017EF}" presName="rect4" presStyleLbl="alignAcc1" presStyleIdx="3" presStyleCnt="4"/>
      <dgm:spPr/>
      <dgm:t>
        <a:bodyPr/>
        <a:lstStyle/>
        <a:p>
          <a:endParaRPr lang="bg-BG"/>
        </a:p>
      </dgm:t>
    </dgm:pt>
    <dgm:pt modelId="{7B23BFDA-FB56-409E-BF3D-BE019FEE212C}" type="pres">
      <dgm:prSet presAssocID="{B026C8B0-1B7A-423B-A9B1-3C5576AFCA40}" presName="rect1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067ED5CA-3D94-457C-84DB-ACE2BB27CE9A}" type="pres">
      <dgm:prSet presAssocID="{D7A956D7-1427-4DF4-BEBD-C980D3E178ED}" presName="rect2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2D9BB4F0-1011-4DFF-8F70-DD9E99639627}" type="pres">
      <dgm:prSet presAssocID="{73F16945-60DB-45D6-9629-04803C0800B0}" presName="rect3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903869B0-28D7-4690-BD0F-B7C56A557A70}" type="pres">
      <dgm:prSet presAssocID="{489B310C-4B30-4CFE-B287-6B98379017EF}" presName="rect4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7D8F3EB1-D06C-4AA1-A2C0-0F2F05B58B19}" srcId="{B20A0E9B-0FD6-4E9A-8EAB-DCAF702519A0}" destId="{489B310C-4B30-4CFE-B287-6B98379017EF}" srcOrd="3" destOrd="0" parTransId="{F1A8671E-90FB-4743-B986-07EBB12D382C}" sibTransId="{BC04A9EE-39D7-4368-A934-ABC755EBFD1F}"/>
    <dgm:cxn modelId="{BFD08954-E6B8-4688-9FF8-D2326AD2E128}" srcId="{B20A0E9B-0FD6-4E9A-8EAB-DCAF702519A0}" destId="{B026C8B0-1B7A-423B-A9B1-3C5576AFCA40}" srcOrd="0" destOrd="0" parTransId="{3FBAE90C-8B27-4ED2-B0B5-3BCB9912729C}" sibTransId="{E4469FF1-D032-4CAD-85C1-0B01F35F6833}"/>
    <dgm:cxn modelId="{B8E78AE8-E0C2-4D1A-96E0-F11C8A0B9DCB}" type="presOf" srcId="{73F16945-60DB-45D6-9629-04803C0800B0}" destId="{145EFC0C-A00E-4260-B3DB-8AFD7EEA667B}" srcOrd="0" destOrd="0" presId="urn:microsoft.com/office/officeart/2005/8/layout/target3"/>
    <dgm:cxn modelId="{97AA0436-15BD-4DDF-8C6D-B2BB37605D1D}" type="presOf" srcId="{B026C8B0-1B7A-423B-A9B1-3C5576AFCA40}" destId="{7B23BFDA-FB56-409E-BF3D-BE019FEE212C}" srcOrd="1" destOrd="0" presId="urn:microsoft.com/office/officeart/2005/8/layout/target3"/>
    <dgm:cxn modelId="{F13757A8-D922-4D46-B413-C22C404AAFD7}" type="presOf" srcId="{B20A0E9B-0FD6-4E9A-8EAB-DCAF702519A0}" destId="{9051BBC2-923B-4F78-9BAB-F75D46E23A72}" srcOrd="0" destOrd="0" presId="urn:microsoft.com/office/officeart/2005/8/layout/target3"/>
    <dgm:cxn modelId="{26FECF0C-D87C-4C5C-A2A9-B36A9B7AAE89}" type="presOf" srcId="{489B310C-4B30-4CFE-B287-6B98379017EF}" destId="{5726F8C2-8BAE-44BB-8E19-8222DABE99AD}" srcOrd="0" destOrd="0" presId="urn:microsoft.com/office/officeart/2005/8/layout/target3"/>
    <dgm:cxn modelId="{50976B49-BF0A-4EE6-BD7F-0E759E854E67}" srcId="{B20A0E9B-0FD6-4E9A-8EAB-DCAF702519A0}" destId="{73F16945-60DB-45D6-9629-04803C0800B0}" srcOrd="2" destOrd="0" parTransId="{BEC36A16-052B-4DC9-B86D-A81ECF1FFC55}" sibTransId="{7F5CE8F3-9340-4DB9-9B5A-1007C0F74A36}"/>
    <dgm:cxn modelId="{AB5832FF-2DEF-47D1-87D4-8FC85A4DE537}" type="presOf" srcId="{D7A956D7-1427-4DF4-BEBD-C980D3E178ED}" destId="{1C260AD4-7E36-4644-B3C4-A3BFB0EAA796}" srcOrd="0" destOrd="0" presId="urn:microsoft.com/office/officeart/2005/8/layout/target3"/>
    <dgm:cxn modelId="{14114E40-65C1-4DEC-9FD6-07670FC8A857}" type="presOf" srcId="{D7A956D7-1427-4DF4-BEBD-C980D3E178ED}" destId="{067ED5CA-3D94-457C-84DB-ACE2BB27CE9A}" srcOrd="1" destOrd="0" presId="urn:microsoft.com/office/officeart/2005/8/layout/target3"/>
    <dgm:cxn modelId="{E9CF71F1-63B0-4459-8418-53ACE58E236E}" type="presOf" srcId="{73F16945-60DB-45D6-9629-04803C0800B0}" destId="{2D9BB4F0-1011-4DFF-8F70-DD9E99639627}" srcOrd="1" destOrd="0" presId="urn:microsoft.com/office/officeart/2005/8/layout/target3"/>
    <dgm:cxn modelId="{CC454432-3D0B-4C8E-AB0E-8413713B71C0}" srcId="{B20A0E9B-0FD6-4E9A-8EAB-DCAF702519A0}" destId="{D7A956D7-1427-4DF4-BEBD-C980D3E178ED}" srcOrd="1" destOrd="0" parTransId="{FA1CBCFA-DEE6-4166-BDB3-4A186568E49B}" sibTransId="{54AED40D-B068-4203-ADAC-3EAD925F8EF1}"/>
    <dgm:cxn modelId="{2F2EC8A3-B28C-4350-83F0-6BF4AD908901}" type="presOf" srcId="{B026C8B0-1B7A-423B-A9B1-3C5576AFCA40}" destId="{A2058C0E-ACAC-4AD8-950B-807FA466D4AF}" srcOrd="0" destOrd="0" presId="urn:microsoft.com/office/officeart/2005/8/layout/target3"/>
    <dgm:cxn modelId="{701054E4-E9A7-4C25-B152-A294D5C5A740}" type="presOf" srcId="{489B310C-4B30-4CFE-B287-6B98379017EF}" destId="{903869B0-28D7-4690-BD0F-B7C56A557A70}" srcOrd="1" destOrd="0" presId="urn:microsoft.com/office/officeart/2005/8/layout/target3"/>
    <dgm:cxn modelId="{90AF5700-5B4C-4C51-B702-9C85DF03BF7D}" type="presParOf" srcId="{9051BBC2-923B-4F78-9BAB-F75D46E23A72}" destId="{CF8D22D5-4427-4C0A-B241-1423F63DBA82}" srcOrd="0" destOrd="0" presId="urn:microsoft.com/office/officeart/2005/8/layout/target3"/>
    <dgm:cxn modelId="{29514E35-CAE7-4DAA-836D-9E403A4D9A88}" type="presParOf" srcId="{9051BBC2-923B-4F78-9BAB-F75D46E23A72}" destId="{ABEA71FC-B9AB-4335-A13E-2C6891217690}" srcOrd="1" destOrd="0" presId="urn:microsoft.com/office/officeart/2005/8/layout/target3"/>
    <dgm:cxn modelId="{1D5B47B7-64B0-4E16-A439-3DBB9068CF79}" type="presParOf" srcId="{9051BBC2-923B-4F78-9BAB-F75D46E23A72}" destId="{A2058C0E-ACAC-4AD8-950B-807FA466D4AF}" srcOrd="2" destOrd="0" presId="urn:microsoft.com/office/officeart/2005/8/layout/target3"/>
    <dgm:cxn modelId="{206C9AD3-5B6F-403F-8547-1FCF77069FB5}" type="presParOf" srcId="{9051BBC2-923B-4F78-9BAB-F75D46E23A72}" destId="{6131B749-1AA2-4CB1-9B22-239C37ADC6DD}" srcOrd="3" destOrd="0" presId="urn:microsoft.com/office/officeart/2005/8/layout/target3"/>
    <dgm:cxn modelId="{C822934F-DAC7-447A-B542-FCA9A300F04D}" type="presParOf" srcId="{9051BBC2-923B-4F78-9BAB-F75D46E23A72}" destId="{6E7A25BD-059F-4926-94DC-D220C190BD07}" srcOrd="4" destOrd="0" presId="urn:microsoft.com/office/officeart/2005/8/layout/target3"/>
    <dgm:cxn modelId="{7C116437-041C-4C31-81CD-250ABE4911B3}" type="presParOf" srcId="{9051BBC2-923B-4F78-9BAB-F75D46E23A72}" destId="{1C260AD4-7E36-4644-B3C4-A3BFB0EAA796}" srcOrd="5" destOrd="0" presId="urn:microsoft.com/office/officeart/2005/8/layout/target3"/>
    <dgm:cxn modelId="{1C2CA342-5832-44E9-B4BB-8913364E1181}" type="presParOf" srcId="{9051BBC2-923B-4F78-9BAB-F75D46E23A72}" destId="{B57EAEA4-015C-4C8E-A520-D02F74E08C11}" srcOrd="6" destOrd="0" presId="urn:microsoft.com/office/officeart/2005/8/layout/target3"/>
    <dgm:cxn modelId="{EE871AFC-A69C-4601-B360-0440CBD39263}" type="presParOf" srcId="{9051BBC2-923B-4F78-9BAB-F75D46E23A72}" destId="{DC282FC4-F0B8-49B2-85C7-89EC92B06625}" srcOrd="7" destOrd="0" presId="urn:microsoft.com/office/officeart/2005/8/layout/target3"/>
    <dgm:cxn modelId="{65C3DBCB-8C91-4063-BD9E-2761C3000602}" type="presParOf" srcId="{9051BBC2-923B-4F78-9BAB-F75D46E23A72}" destId="{145EFC0C-A00E-4260-B3DB-8AFD7EEA667B}" srcOrd="8" destOrd="0" presId="urn:microsoft.com/office/officeart/2005/8/layout/target3"/>
    <dgm:cxn modelId="{4E72E5D6-5B40-46E4-A9F2-A179694B5E8A}" type="presParOf" srcId="{9051BBC2-923B-4F78-9BAB-F75D46E23A72}" destId="{5EEA7051-79FC-4E7B-A7A8-00D45239E9BC}" srcOrd="9" destOrd="0" presId="urn:microsoft.com/office/officeart/2005/8/layout/target3"/>
    <dgm:cxn modelId="{9A4CF1BF-BE0A-45BC-AC6C-3D2EFC28A58F}" type="presParOf" srcId="{9051BBC2-923B-4F78-9BAB-F75D46E23A72}" destId="{94CADE9C-01DE-4290-A68B-14B349B02DD2}" srcOrd="10" destOrd="0" presId="urn:microsoft.com/office/officeart/2005/8/layout/target3"/>
    <dgm:cxn modelId="{8F62F717-F681-4E8E-8E36-A9E3547D7145}" type="presParOf" srcId="{9051BBC2-923B-4F78-9BAB-F75D46E23A72}" destId="{5726F8C2-8BAE-44BB-8E19-8222DABE99AD}" srcOrd="11" destOrd="0" presId="urn:microsoft.com/office/officeart/2005/8/layout/target3"/>
    <dgm:cxn modelId="{C9B69338-1B49-419B-AE00-E2F8681651B7}" type="presParOf" srcId="{9051BBC2-923B-4F78-9BAB-F75D46E23A72}" destId="{7B23BFDA-FB56-409E-BF3D-BE019FEE212C}" srcOrd="12" destOrd="0" presId="urn:microsoft.com/office/officeart/2005/8/layout/target3"/>
    <dgm:cxn modelId="{95128BAC-0A9C-4B83-B956-1F042B1B1C24}" type="presParOf" srcId="{9051BBC2-923B-4F78-9BAB-F75D46E23A72}" destId="{067ED5CA-3D94-457C-84DB-ACE2BB27CE9A}" srcOrd="13" destOrd="0" presId="urn:microsoft.com/office/officeart/2005/8/layout/target3"/>
    <dgm:cxn modelId="{8C758FDE-2704-4A89-B088-858F92EDBD43}" type="presParOf" srcId="{9051BBC2-923B-4F78-9BAB-F75D46E23A72}" destId="{2D9BB4F0-1011-4DFF-8F70-DD9E99639627}" srcOrd="14" destOrd="0" presId="urn:microsoft.com/office/officeart/2005/8/layout/target3"/>
    <dgm:cxn modelId="{436C7900-EF5A-4D8E-916C-03E5E349E054}" type="presParOf" srcId="{9051BBC2-923B-4F78-9BAB-F75D46E23A72}" destId="{903869B0-28D7-4690-BD0F-B7C56A557A70}" srcOrd="15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20A0E9B-0FD6-4E9A-8EAB-DCAF702519A0}" type="doc">
      <dgm:prSet loTypeId="urn:microsoft.com/office/officeart/2005/8/layout/target3" loCatId="list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bg-BG"/>
        </a:p>
      </dgm:t>
    </dgm:pt>
    <dgm:pt modelId="{B026C8B0-1B7A-423B-A9B1-3C5576AFCA40}">
      <dgm:prSet phldrT="[Text]"/>
      <dgm:spPr/>
      <dgm:t>
        <a:bodyPr/>
        <a:lstStyle/>
        <a:p>
          <a:pPr algn="r"/>
          <a:r>
            <a:rPr lang="en-US" dirty="0" smtClean="0"/>
            <a:t>Public </a:t>
          </a:r>
          <a:r>
            <a:rPr lang="en-US" dirty="0" smtClean="0"/>
            <a:t>peer-review</a:t>
          </a:r>
          <a:endParaRPr lang="bg-BG" dirty="0"/>
        </a:p>
      </dgm:t>
    </dgm:pt>
    <dgm:pt modelId="{3FBAE90C-8B27-4ED2-B0B5-3BCB9912729C}" type="parTrans" cxnId="{BFD08954-E6B8-4688-9FF8-D2326AD2E128}">
      <dgm:prSet/>
      <dgm:spPr/>
      <dgm:t>
        <a:bodyPr/>
        <a:lstStyle/>
        <a:p>
          <a:endParaRPr lang="bg-BG"/>
        </a:p>
      </dgm:t>
    </dgm:pt>
    <dgm:pt modelId="{E4469FF1-D032-4CAD-85C1-0B01F35F6833}" type="sibTrans" cxnId="{BFD08954-E6B8-4688-9FF8-D2326AD2E128}">
      <dgm:prSet/>
      <dgm:spPr/>
      <dgm:t>
        <a:bodyPr/>
        <a:lstStyle/>
        <a:p>
          <a:endParaRPr lang="bg-BG"/>
        </a:p>
      </dgm:t>
    </dgm:pt>
    <dgm:pt modelId="{D7A956D7-1427-4DF4-BEBD-C980D3E178ED}">
      <dgm:prSet phldrT="[Text]"/>
      <dgm:spPr/>
      <dgm:t>
        <a:bodyPr/>
        <a:lstStyle/>
        <a:p>
          <a:pPr algn="r"/>
          <a:r>
            <a:rPr lang="en-US" dirty="0" smtClean="0"/>
            <a:t>Community peer-review </a:t>
          </a:r>
          <a:endParaRPr lang="bg-BG" dirty="0"/>
        </a:p>
      </dgm:t>
    </dgm:pt>
    <dgm:pt modelId="{FA1CBCFA-DEE6-4166-BDB3-4A186568E49B}" type="parTrans" cxnId="{CC454432-3D0B-4C8E-AB0E-8413713B71C0}">
      <dgm:prSet/>
      <dgm:spPr/>
      <dgm:t>
        <a:bodyPr/>
        <a:lstStyle/>
        <a:p>
          <a:endParaRPr lang="bg-BG"/>
        </a:p>
      </dgm:t>
    </dgm:pt>
    <dgm:pt modelId="{54AED40D-B068-4203-ADAC-3EAD925F8EF1}" type="sibTrans" cxnId="{CC454432-3D0B-4C8E-AB0E-8413713B71C0}">
      <dgm:prSet/>
      <dgm:spPr/>
      <dgm:t>
        <a:bodyPr/>
        <a:lstStyle/>
        <a:p>
          <a:endParaRPr lang="bg-BG"/>
        </a:p>
      </dgm:t>
    </dgm:pt>
    <dgm:pt modelId="{489B310C-4B30-4CFE-B287-6B98379017EF}">
      <dgm:prSet phldrT="[Text]"/>
      <dgm:spPr/>
      <dgm:t>
        <a:bodyPr/>
        <a:lstStyle/>
        <a:p>
          <a:pPr algn="r"/>
          <a:r>
            <a:rPr lang="en-US" dirty="0" smtClean="0"/>
            <a:t>Non-peer review</a:t>
          </a:r>
          <a:endParaRPr lang="bg-BG" dirty="0"/>
        </a:p>
      </dgm:t>
    </dgm:pt>
    <dgm:pt modelId="{F1A8671E-90FB-4743-B986-07EBB12D382C}" type="parTrans" cxnId="{7D8F3EB1-D06C-4AA1-A2C0-0F2F05B58B19}">
      <dgm:prSet/>
      <dgm:spPr/>
      <dgm:t>
        <a:bodyPr/>
        <a:lstStyle/>
        <a:p>
          <a:endParaRPr lang="bg-BG"/>
        </a:p>
      </dgm:t>
    </dgm:pt>
    <dgm:pt modelId="{BC04A9EE-39D7-4368-A934-ABC755EBFD1F}" type="sibTrans" cxnId="{7D8F3EB1-D06C-4AA1-A2C0-0F2F05B58B19}">
      <dgm:prSet/>
      <dgm:spPr/>
      <dgm:t>
        <a:bodyPr/>
        <a:lstStyle/>
        <a:p>
          <a:endParaRPr lang="bg-BG"/>
        </a:p>
      </dgm:t>
    </dgm:pt>
    <dgm:pt modelId="{73F16945-60DB-45D6-9629-04803C0800B0}">
      <dgm:prSet phldrT="[Text]"/>
      <dgm:spPr/>
      <dgm:t>
        <a:bodyPr/>
        <a:lstStyle/>
        <a:p>
          <a:pPr algn="r"/>
          <a:r>
            <a:rPr lang="en-US" dirty="0" smtClean="0"/>
            <a:t>Closed peer-review</a:t>
          </a:r>
          <a:endParaRPr lang="bg-BG" dirty="0"/>
        </a:p>
      </dgm:t>
    </dgm:pt>
    <dgm:pt modelId="{BEC36A16-052B-4DC9-B86D-A81ECF1FFC55}" type="parTrans" cxnId="{50976B49-BF0A-4EE6-BD7F-0E759E854E67}">
      <dgm:prSet/>
      <dgm:spPr/>
      <dgm:t>
        <a:bodyPr/>
        <a:lstStyle/>
        <a:p>
          <a:endParaRPr lang="bg-BG"/>
        </a:p>
      </dgm:t>
    </dgm:pt>
    <dgm:pt modelId="{7F5CE8F3-9340-4DB9-9B5A-1007C0F74A36}" type="sibTrans" cxnId="{50976B49-BF0A-4EE6-BD7F-0E759E854E67}">
      <dgm:prSet/>
      <dgm:spPr/>
      <dgm:t>
        <a:bodyPr/>
        <a:lstStyle/>
        <a:p>
          <a:endParaRPr lang="bg-BG"/>
        </a:p>
      </dgm:t>
    </dgm:pt>
    <dgm:pt modelId="{9051BBC2-923B-4F78-9BAB-F75D46E23A72}" type="pres">
      <dgm:prSet presAssocID="{B20A0E9B-0FD6-4E9A-8EAB-DCAF702519A0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CF8D22D5-4427-4C0A-B241-1423F63DBA82}" type="pres">
      <dgm:prSet presAssocID="{B026C8B0-1B7A-423B-A9B1-3C5576AFCA40}" presName="circle1" presStyleLbl="node1" presStyleIdx="0" presStyleCnt="4"/>
      <dgm:spPr/>
    </dgm:pt>
    <dgm:pt modelId="{ABEA71FC-B9AB-4335-A13E-2C6891217690}" type="pres">
      <dgm:prSet presAssocID="{B026C8B0-1B7A-423B-A9B1-3C5576AFCA40}" presName="space" presStyleCnt="0"/>
      <dgm:spPr/>
    </dgm:pt>
    <dgm:pt modelId="{A2058C0E-ACAC-4AD8-950B-807FA466D4AF}" type="pres">
      <dgm:prSet presAssocID="{B026C8B0-1B7A-423B-A9B1-3C5576AFCA40}" presName="rect1" presStyleLbl="alignAcc1" presStyleIdx="0" presStyleCnt="4"/>
      <dgm:spPr/>
      <dgm:t>
        <a:bodyPr/>
        <a:lstStyle/>
        <a:p>
          <a:endParaRPr lang="bg-BG"/>
        </a:p>
      </dgm:t>
    </dgm:pt>
    <dgm:pt modelId="{6131B749-1AA2-4CB1-9B22-239C37ADC6DD}" type="pres">
      <dgm:prSet presAssocID="{D7A956D7-1427-4DF4-BEBD-C980D3E178ED}" presName="vertSpace2" presStyleLbl="node1" presStyleIdx="0" presStyleCnt="4"/>
      <dgm:spPr/>
    </dgm:pt>
    <dgm:pt modelId="{6E7A25BD-059F-4926-94DC-D220C190BD07}" type="pres">
      <dgm:prSet presAssocID="{D7A956D7-1427-4DF4-BEBD-C980D3E178ED}" presName="circle2" presStyleLbl="node1" presStyleIdx="1" presStyleCnt="4"/>
      <dgm:spPr/>
    </dgm:pt>
    <dgm:pt modelId="{1C260AD4-7E36-4644-B3C4-A3BFB0EAA796}" type="pres">
      <dgm:prSet presAssocID="{D7A956D7-1427-4DF4-BEBD-C980D3E178ED}" presName="rect2" presStyleLbl="alignAcc1" presStyleIdx="1" presStyleCnt="4"/>
      <dgm:spPr/>
      <dgm:t>
        <a:bodyPr/>
        <a:lstStyle/>
        <a:p>
          <a:endParaRPr lang="bg-BG"/>
        </a:p>
      </dgm:t>
    </dgm:pt>
    <dgm:pt modelId="{B57EAEA4-015C-4C8E-A520-D02F74E08C11}" type="pres">
      <dgm:prSet presAssocID="{73F16945-60DB-45D6-9629-04803C0800B0}" presName="vertSpace3" presStyleLbl="node1" presStyleIdx="1" presStyleCnt="4"/>
      <dgm:spPr/>
    </dgm:pt>
    <dgm:pt modelId="{DC282FC4-F0B8-49B2-85C7-89EC92B06625}" type="pres">
      <dgm:prSet presAssocID="{73F16945-60DB-45D6-9629-04803C0800B0}" presName="circle3" presStyleLbl="node1" presStyleIdx="2" presStyleCnt="4"/>
      <dgm:spPr/>
    </dgm:pt>
    <dgm:pt modelId="{145EFC0C-A00E-4260-B3DB-8AFD7EEA667B}" type="pres">
      <dgm:prSet presAssocID="{73F16945-60DB-45D6-9629-04803C0800B0}" presName="rect3" presStyleLbl="alignAcc1" presStyleIdx="2" presStyleCnt="4"/>
      <dgm:spPr/>
      <dgm:t>
        <a:bodyPr/>
        <a:lstStyle/>
        <a:p>
          <a:endParaRPr lang="bg-BG"/>
        </a:p>
      </dgm:t>
    </dgm:pt>
    <dgm:pt modelId="{5EEA7051-79FC-4E7B-A7A8-00D45239E9BC}" type="pres">
      <dgm:prSet presAssocID="{489B310C-4B30-4CFE-B287-6B98379017EF}" presName="vertSpace4" presStyleLbl="node1" presStyleIdx="2" presStyleCnt="4"/>
      <dgm:spPr/>
    </dgm:pt>
    <dgm:pt modelId="{94CADE9C-01DE-4290-A68B-14B349B02DD2}" type="pres">
      <dgm:prSet presAssocID="{489B310C-4B30-4CFE-B287-6B98379017EF}" presName="circle4" presStyleLbl="node1" presStyleIdx="3" presStyleCnt="4"/>
      <dgm:spPr/>
    </dgm:pt>
    <dgm:pt modelId="{5726F8C2-8BAE-44BB-8E19-8222DABE99AD}" type="pres">
      <dgm:prSet presAssocID="{489B310C-4B30-4CFE-B287-6B98379017EF}" presName="rect4" presStyleLbl="alignAcc1" presStyleIdx="3" presStyleCnt="4"/>
      <dgm:spPr/>
      <dgm:t>
        <a:bodyPr/>
        <a:lstStyle/>
        <a:p>
          <a:endParaRPr lang="bg-BG"/>
        </a:p>
      </dgm:t>
    </dgm:pt>
    <dgm:pt modelId="{7B23BFDA-FB56-409E-BF3D-BE019FEE212C}" type="pres">
      <dgm:prSet presAssocID="{B026C8B0-1B7A-423B-A9B1-3C5576AFCA40}" presName="rect1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067ED5CA-3D94-457C-84DB-ACE2BB27CE9A}" type="pres">
      <dgm:prSet presAssocID="{D7A956D7-1427-4DF4-BEBD-C980D3E178ED}" presName="rect2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2D9BB4F0-1011-4DFF-8F70-DD9E99639627}" type="pres">
      <dgm:prSet presAssocID="{73F16945-60DB-45D6-9629-04803C0800B0}" presName="rect3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903869B0-28D7-4690-BD0F-B7C56A557A70}" type="pres">
      <dgm:prSet presAssocID="{489B310C-4B30-4CFE-B287-6B98379017EF}" presName="rect4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C2BDD1E8-5D21-45CA-918A-B60C3047BBAA}" type="presOf" srcId="{489B310C-4B30-4CFE-B287-6B98379017EF}" destId="{903869B0-28D7-4690-BD0F-B7C56A557A70}" srcOrd="1" destOrd="0" presId="urn:microsoft.com/office/officeart/2005/8/layout/target3"/>
    <dgm:cxn modelId="{C633A1A5-3683-46CC-B6C5-2B6D8F011537}" type="presOf" srcId="{D7A956D7-1427-4DF4-BEBD-C980D3E178ED}" destId="{067ED5CA-3D94-457C-84DB-ACE2BB27CE9A}" srcOrd="1" destOrd="0" presId="urn:microsoft.com/office/officeart/2005/8/layout/target3"/>
    <dgm:cxn modelId="{7D8F3EB1-D06C-4AA1-A2C0-0F2F05B58B19}" srcId="{B20A0E9B-0FD6-4E9A-8EAB-DCAF702519A0}" destId="{489B310C-4B30-4CFE-B287-6B98379017EF}" srcOrd="3" destOrd="0" parTransId="{F1A8671E-90FB-4743-B986-07EBB12D382C}" sibTransId="{BC04A9EE-39D7-4368-A934-ABC755EBFD1F}"/>
    <dgm:cxn modelId="{BFD08954-E6B8-4688-9FF8-D2326AD2E128}" srcId="{B20A0E9B-0FD6-4E9A-8EAB-DCAF702519A0}" destId="{B026C8B0-1B7A-423B-A9B1-3C5576AFCA40}" srcOrd="0" destOrd="0" parTransId="{3FBAE90C-8B27-4ED2-B0B5-3BCB9912729C}" sibTransId="{E4469FF1-D032-4CAD-85C1-0B01F35F6833}"/>
    <dgm:cxn modelId="{8EA779D4-B6B8-4E42-877B-689AD5FBDA2B}" type="presOf" srcId="{B20A0E9B-0FD6-4E9A-8EAB-DCAF702519A0}" destId="{9051BBC2-923B-4F78-9BAB-F75D46E23A72}" srcOrd="0" destOrd="0" presId="urn:microsoft.com/office/officeart/2005/8/layout/target3"/>
    <dgm:cxn modelId="{CC454432-3D0B-4C8E-AB0E-8413713B71C0}" srcId="{B20A0E9B-0FD6-4E9A-8EAB-DCAF702519A0}" destId="{D7A956D7-1427-4DF4-BEBD-C980D3E178ED}" srcOrd="1" destOrd="0" parTransId="{FA1CBCFA-DEE6-4166-BDB3-4A186568E49B}" sibTransId="{54AED40D-B068-4203-ADAC-3EAD925F8EF1}"/>
    <dgm:cxn modelId="{455D159E-3BC6-4F68-B1E1-142D64F79022}" type="presOf" srcId="{B026C8B0-1B7A-423B-A9B1-3C5576AFCA40}" destId="{7B23BFDA-FB56-409E-BF3D-BE019FEE212C}" srcOrd="1" destOrd="0" presId="urn:microsoft.com/office/officeart/2005/8/layout/target3"/>
    <dgm:cxn modelId="{83EC8507-20CE-4EFB-B34F-3637F29923E4}" type="presOf" srcId="{73F16945-60DB-45D6-9629-04803C0800B0}" destId="{2D9BB4F0-1011-4DFF-8F70-DD9E99639627}" srcOrd="1" destOrd="0" presId="urn:microsoft.com/office/officeart/2005/8/layout/target3"/>
    <dgm:cxn modelId="{0C23D136-F265-4FBB-92CA-D4E53E32F3F5}" type="presOf" srcId="{73F16945-60DB-45D6-9629-04803C0800B0}" destId="{145EFC0C-A00E-4260-B3DB-8AFD7EEA667B}" srcOrd="0" destOrd="0" presId="urn:microsoft.com/office/officeart/2005/8/layout/target3"/>
    <dgm:cxn modelId="{FD1C3FD5-02E1-41A4-AA30-AA0135CBE1BB}" type="presOf" srcId="{489B310C-4B30-4CFE-B287-6B98379017EF}" destId="{5726F8C2-8BAE-44BB-8E19-8222DABE99AD}" srcOrd="0" destOrd="0" presId="urn:microsoft.com/office/officeart/2005/8/layout/target3"/>
    <dgm:cxn modelId="{155B267A-9E5A-4FD1-816D-BA96D1195128}" type="presOf" srcId="{D7A956D7-1427-4DF4-BEBD-C980D3E178ED}" destId="{1C260AD4-7E36-4644-B3C4-A3BFB0EAA796}" srcOrd="0" destOrd="0" presId="urn:microsoft.com/office/officeart/2005/8/layout/target3"/>
    <dgm:cxn modelId="{32BCE917-36AE-40D2-80DB-EF4E9EF25752}" type="presOf" srcId="{B026C8B0-1B7A-423B-A9B1-3C5576AFCA40}" destId="{A2058C0E-ACAC-4AD8-950B-807FA466D4AF}" srcOrd="0" destOrd="0" presId="urn:microsoft.com/office/officeart/2005/8/layout/target3"/>
    <dgm:cxn modelId="{50976B49-BF0A-4EE6-BD7F-0E759E854E67}" srcId="{B20A0E9B-0FD6-4E9A-8EAB-DCAF702519A0}" destId="{73F16945-60DB-45D6-9629-04803C0800B0}" srcOrd="2" destOrd="0" parTransId="{BEC36A16-052B-4DC9-B86D-A81ECF1FFC55}" sibTransId="{7F5CE8F3-9340-4DB9-9B5A-1007C0F74A36}"/>
    <dgm:cxn modelId="{DBAC0D3F-75CC-43CD-A933-74247B7F6664}" type="presParOf" srcId="{9051BBC2-923B-4F78-9BAB-F75D46E23A72}" destId="{CF8D22D5-4427-4C0A-B241-1423F63DBA82}" srcOrd="0" destOrd="0" presId="urn:microsoft.com/office/officeart/2005/8/layout/target3"/>
    <dgm:cxn modelId="{6DA28F84-E681-4BFB-BC3A-70F40A114AE5}" type="presParOf" srcId="{9051BBC2-923B-4F78-9BAB-F75D46E23A72}" destId="{ABEA71FC-B9AB-4335-A13E-2C6891217690}" srcOrd="1" destOrd="0" presId="urn:microsoft.com/office/officeart/2005/8/layout/target3"/>
    <dgm:cxn modelId="{B3CADCF7-E120-4BEB-B5CC-E7E63F69E6B2}" type="presParOf" srcId="{9051BBC2-923B-4F78-9BAB-F75D46E23A72}" destId="{A2058C0E-ACAC-4AD8-950B-807FA466D4AF}" srcOrd="2" destOrd="0" presId="urn:microsoft.com/office/officeart/2005/8/layout/target3"/>
    <dgm:cxn modelId="{0DE4D171-6506-4D5D-8211-7E0A4D34D856}" type="presParOf" srcId="{9051BBC2-923B-4F78-9BAB-F75D46E23A72}" destId="{6131B749-1AA2-4CB1-9B22-239C37ADC6DD}" srcOrd="3" destOrd="0" presId="urn:microsoft.com/office/officeart/2005/8/layout/target3"/>
    <dgm:cxn modelId="{0F2BA485-DBFB-421E-809C-6E7672A037A3}" type="presParOf" srcId="{9051BBC2-923B-4F78-9BAB-F75D46E23A72}" destId="{6E7A25BD-059F-4926-94DC-D220C190BD07}" srcOrd="4" destOrd="0" presId="urn:microsoft.com/office/officeart/2005/8/layout/target3"/>
    <dgm:cxn modelId="{153565A0-4794-4DCD-87A0-114D00296553}" type="presParOf" srcId="{9051BBC2-923B-4F78-9BAB-F75D46E23A72}" destId="{1C260AD4-7E36-4644-B3C4-A3BFB0EAA796}" srcOrd="5" destOrd="0" presId="urn:microsoft.com/office/officeart/2005/8/layout/target3"/>
    <dgm:cxn modelId="{818C14DB-8DA9-4290-8A4C-A6EFE2FDB2D6}" type="presParOf" srcId="{9051BBC2-923B-4F78-9BAB-F75D46E23A72}" destId="{B57EAEA4-015C-4C8E-A520-D02F74E08C11}" srcOrd="6" destOrd="0" presId="urn:microsoft.com/office/officeart/2005/8/layout/target3"/>
    <dgm:cxn modelId="{D93B0D40-7738-4F85-BB7C-3FBCB4757876}" type="presParOf" srcId="{9051BBC2-923B-4F78-9BAB-F75D46E23A72}" destId="{DC282FC4-F0B8-49B2-85C7-89EC92B06625}" srcOrd="7" destOrd="0" presId="urn:microsoft.com/office/officeart/2005/8/layout/target3"/>
    <dgm:cxn modelId="{361A65AE-98BC-4357-89A8-29D1C921D172}" type="presParOf" srcId="{9051BBC2-923B-4F78-9BAB-F75D46E23A72}" destId="{145EFC0C-A00E-4260-B3DB-8AFD7EEA667B}" srcOrd="8" destOrd="0" presId="urn:microsoft.com/office/officeart/2005/8/layout/target3"/>
    <dgm:cxn modelId="{3B313B8D-6445-487D-AF51-0D094B261D0D}" type="presParOf" srcId="{9051BBC2-923B-4F78-9BAB-F75D46E23A72}" destId="{5EEA7051-79FC-4E7B-A7A8-00D45239E9BC}" srcOrd="9" destOrd="0" presId="urn:microsoft.com/office/officeart/2005/8/layout/target3"/>
    <dgm:cxn modelId="{CA604958-C5C6-442A-B451-63E56D19CFDF}" type="presParOf" srcId="{9051BBC2-923B-4F78-9BAB-F75D46E23A72}" destId="{94CADE9C-01DE-4290-A68B-14B349B02DD2}" srcOrd="10" destOrd="0" presId="urn:microsoft.com/office/officeart/2005/8/layout/target3"/>
    <dgm:cxn modelId="{FD0A837F-775B-4CD1-B768-E27C599C4F8F}" type="presParOf" srcId="{9051BBC2-923B-4F78-9BAB-F75D46E23A72}" destId="{5726F8C2-8BAE-44BB-8E19-8222DABE99AD}" srcOrd="11" destOrd="0" presId="urn:microsoft.com/office/officeart/2005/8/layout/target3"/>
    <dgm:cxn modelId="{5319D2BB-9D38-4DFB-9BC4-B81761A9E353}" type="presParOf" srcId="{9051BBC2-923B-4F78-9BAB-F75D46E23A72}" destId="{7B23BFDA-FB56-409E-BF3D-BE019FEE212C}" srcOrd="12" destOrd="0" presId="urn:microsoft.com/office/officeart/2005/8/layout/target3"/>
    <dgm:cxn modelId="{DE999260-0988-4B2B-A4FC-8E2966B81028}" type="presParOf" srcId="{9051BBC2-923B-4F78-9BAB-F75D46E23A72}" destId="{067ED5CA-3D94-457C-84DB-ACE2BB27CE9A}" srcOrd="13" destOrd="0" presId="urn:microsoft.com/office/officeart/2005/8/layout/target3"/>
    <dgm:cxn modelId="{CF229302-67CF-480C-97C6-C13E979EE2BB}" type="presParOf" srcId="{9051BBC2-923B-4F78-9BAB-F75D46E23A72}" destId="{2D9BB4F0-1011-4DFF-8F70-DD9E99639627}" srcOrd="14" destOrd="0" presId="urn:microsoft.com/office/officeart/2005/8/layout/target3"/>
    <dgm:cxn modelId="{E6A0A199-EE62-4EC9-9590-7217BE72E46E}" type="presParOf" srcId="{9051BBC2-923B-4F78-9BAB-F75D46E23A72}" destId="{903869B0-28D7-4690-BD0F-B7C56A557A70}" srcOrd="15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20A0E9B-0FD6-4E9A-8EAB-DCAF702519A0}" type="doc">
      <dgm:prSet loTypeId="urn:microsoft.com/office/officeart/2005/8/layout/target3" loCatId="list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bg-BG"/>
        </a:p>
      </dgm:t>
    </dgm:pt>
    <dgm:pt modelId="{B026C8B0-1B7A-423B-A9B1-3C5576AFCA40}">
      <dgm:prSet phldrT="[Text]"/>
      <dgm:spPr/>
      <dgm:t>
        <a:bodyPr/>
        <a:lstStyle/>
        <a:p>
          <a:pPr algn="l"/>
          <a:r>
            <a:rPr lang="en-US" dirty="0" smtClean="0"/>
            <a:t>Public + PR + NR		SE</a:t>
          </a:r>
          <a:endParaRPr lang="bg-BG" dirty="0"/>
        </a:p>
      </dgm:t>
    </dgm:pt>
    <dgm:pt modelId="{3FBAE90C-8B27-4ED2-B0B5-3BCB9912729C}" type="parTrans" cxnId="{BFD08954-E6B8-4688-9FF8-D2326AD2E128}">
      <dgm:prSet/>
      <dgm:spPr/>
      <dgm:t>
        <a:bodyPr/>
        <a:lstStyle/>
        <a:p>
          <a:endParaRPr lang="bg-BG"/>
        </a:p>
      </dgm:t>
    </dgm:pt>
    <dgm:pt modelId="{E4469FF1-D032-4CAD-85C1-0B01F35F6833}" type="sibTrans" cxnId="{BFD08954-E6B8-4688-9FF8-D2326AD2E128}">
      <dgm:prSet/>
      <dgm:spPr/>
      <dgm:t>
        <a:bodyPr/>
        <a:lstStyle/>
        <a:p>
          <a:endParaRPr lang="bg-BG"/>
        </a:p>
      </dgm:t>
    </dgm:pt>
    <dgm:pt modelId="{D7A956D7-1427-4DF4-BEBD-C980D3E178ED}">
      <dgm:prSet phldrT="[Text]"/>
      <dgm:spPr/>
      <dgm:t>
        <a:bodyPr/>
        <a:lstStyle/>
        <a:p>
          <a:pPr algn="r"/>
          <a:r>
            <a:rPr lang="en-US" smtClean="0"/>
            <a:t>Panel Reviewers + NR	SE</a:t>
          </a:r>
          <a:endParaRPr lang="bg-BG" dirty="0"/>
        </a:p>
      </dgm:t>
    </dgm:pt>
    <dgm:pt modelId="{FA1CBCFA-DEE6-4166-BDB3-4A186568E49B}" type="parTrans" cxnId="{CC454432-3D0B-4C8E-AB0E-8413713B71C0}">
      <dgm:prSet/>
      <dgm:spPr/>
      <dgm:t>
        <a:bodyPr/>
        <a:lstStyle/>
        <a:p>
          <a:endParaRPr lang="bg-BG"/>
        </a:p>
      </dgm:t>
    </dgm:pt>
    <dgm:pt modelId="{54AED40D-B068-4203-ADAC-3EAD925F8EF1}" type="sibTrans" cxnId="{CC454432-3D0B-4C8E-AB0E-8413713B71C0}">
      <dgm:prSet/>
      <dgm:spPr/>
      <dgm:t>
        <a:bodyPr/>
        <a:lstStyle/>
        <a:p>
          <a:endParaRPr lang="bg-BG"/>
        </a:p>
      </dgm:t>
    </dgm:pt>
    <dgm:pt modelId="{489B310C-4B30-4CFE-B287-6B98379017EF}">
      <dgm:prSet phldrT="[Text]"/>
      <dgm:spPr/>
      <dgm:t>
        <a:bodyPr/>
        <a:lstStyle/>
        <a:p>
          <a:pPr algn="r"/>
          <a:r>
            <a:rPr lang="en-US" dirty="0" smtClean="0"/>
            <a:t>Subject Editor</a:t>
          </a:r>
          <a:endParaRPr lang="bg-BG" dirty="0"/>
        </a:p>
      </dgm:t>
    </dgm:pt>
    <dgm:pt modelId="{F1A8671E-90FB-4743-B986-07EBB12D382C}" type="parTrans" cxnId="{7D8F3EB1-D06C-4AA1-A2C0-0F2F05B58B19}">
      <dgm:prSet/>
      <dgm:spPr/>
      <dgm:t>
        <a:bodyPr/>
        <a:lstStyle/>
        <a:p>
          <a:endParaRPr lang="bg-BG"/>
        </a:p>
      </dgm:t>
    </dgm:pt>
    <dgm:pt modelId="{BC04A9EE-39D7-4368-A934-ABC755EBFD1F}" type="sibTrans" cxnId="{7D8F3EB1-D06C-4AA1-A2C0-0F2F05B58B19}">
      <dgm:prSet/>
      <dgm:spPr/>
      <dgm:t>
        <a:bodyPr/>
        <a:lstStyle/>
        <a:p>
          <a:endParaRPr lang="bg-BG"/>
        </a:p>
      </dgm:t>
    </dgm:pt>
    <dgm:pt modelId="{73F16945-60DB-45D6-9629-04803C0800B0}">
      <dgm:prSet phldrT="[Text]"/>
      <dgm:spPr/>
      <dgm:t>
        <a:bodyPr/>
        <a:lstStyle/>
        <a:p>
          <a:pPr algn="r"/>
          <a:r>
            <a:rPr lang="en-US" dirty="0" smtClean="0"/>
            <a:t>Nominated Reviewers	SE</a:t>
          </a:r>
          <a:endParaRPr lang="bg-BG" dirty="0"/>
        </a:p>
      </dgm:t>
    </dgm:pt>
    <dgm:pt modelId="{BEC36A16-052B-4DC9-B86D-A81ECF1FFC55}" type="parTrans" cxnId="{50976B49-BF0A-4EE6-BD7F-0E759E854E67}">
      <dgm:prSet/>
      <dgm:spPr/>
      <dgm:t>
        <a:bodyPr/>
        <a:lstStyle/>
        <a:p>
          <a:endParaRPr lang="bg-BG"/>
        </a:p>
      </dgm:t>
    </dgm:pt>
    <dgm:pt modelId="{7F5CE8F3-9340-4DB9-9B5A-1007C0F74A36}" type="sibTrans" cxnId="{50976B49-BF0A-4EE6-BD7F-0E759E854E67}">
      <dgm:prSet/>
      <dgm:spPr/>
      <dgm:t>
        <a:bodyPr/>
        <a:lstStyle/>
        <a:p>
          <a:endParaRPr lang="bg-BG"/>
        </a:p>
      </dgm:t>
    </dgm:pt>
    <dgm:pt modelId="{9051BBC2-923B-4F78-9BAB-F75D46E23A72}" type="pres">
      <dgm:prSet presAssocID="{B20A0E9B-0FD6-4E9A-8EAB-DCAF702519A0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CF8D22D5-4427-4C0A-B241-1423F63DBA82}" type="pres">
      <dgm:prSet presAssocID="{B026C8B0-1B7A-423B-A9B1-3C5576AFCA40}" presName="circle1" presStyleLbl="node1" presStyleIdx="0" presStyleCnt="4"/>
      <dgm:spPr/>
    </dgm:pt>
    <dgm:pt modelId="{ABEA71FC-B9AB-4335-A13E-2C6891217690}" type="pres">
      <dgm:prSet presAssocID="{B026C8B0-1B7A-423B-A9B1-3C5576AFCA40}" presName="space" presStyleCnt="0"/>
      <dgm:spPr/>
    </dgm:pt>
    <dgm:pt modelId="{A2058C0E-ACAC-4AD8-950B-807FA466D4AF}" type="pres">
      <dgm:prSet presAssocID="{B026C8B0-1B7A-423B-A9B1-3C5576AFCA40}" presName="rect1" presStyleLbl="alignAcc1" presStyleIdx="0" presStyleCnt="4"/>
      <dgm:spPr/>
      <dgm:t>
        <a:bodyPr/>
        <a:lstStyle/>
        <a:p>
          <a:endParaRPr lang="bg-BG"/>
        </a:p>
      </dgm:t>
    </dgm:pt>
    <dgm:pt modelId="{6131B749-1AA2-4CB1-9B22-239C37ADC6DD}" type="pres">
      <dgm:prSet presAssocID="{D7A956D7-1427-4DF4-BEBD-C980D3E178ED}" presName="vertSpace2" presStyleLbl="node1" presStyleIdx="0" presStyleCnt="4"/>
      <dgm:spPr/>
    </dgm:pt>
    <dgm:pt modelId="{6E7A25BD-059F-4926-94DC-D220C190BD07}" type="pres">
      <dgm:prSet presAssocID="{D7A956D7-1427-4DF4-BEBD-C980D3E178ED}" presName="circle2" presStyleLbl="node1" presStyleIdx="1" presStyleCnt="4"/>
      <dgm:spPr/>
    </dgm:pt>
    <dgm:pt modelId="{1C260AD4-7E36-4644-B3C4-A3BFB0EAA796}" type="pres">
      <dgm:prSet presAssocID="{D7A956D7-1427-4DF4-BEBD-C980D3E178ED}" presName="rect2" presStyleLbl="alignAcc1" presStyleIdx="1" presStyleCnt="4"/>
      <dgm:spPr/>
      <dgm:t>
        <a:bodyPr/>
        <a:lstStyle/>
        <a:p>
          <a:endParaRPr lang="bg-BG"/>
        </a:p>
      </dgm:t>
    </dgm:pt>
    <dgm:pt modelId="{B57EAEA4-015C-4C8E-A520-D02F74E08C11}" type="pres">
      <dgm:prSet presAssocID="{73F16945-60DB-45D6-9629-04803C0800B0}" presName="vertSpace3" presStyleLbl="node1" presStyleIdx="1" presStyleCnt="4"/>
      <dgm:spPr/>
    </dgm:pt>
    <dgm:pt modelId="{DC282FC4-F0B8-49B2-85C7-89EC92B06625}" type="pres">
      <dgm:prSet presAssocID="{73F16945-60DB-45D6-9629-04803C0800B0}" presName="circle3" presStyleLbl="node1" presStyleIdx="2" presStyleCnt="4"/>
      <dgm:spPr/>
    </dgm:pt>
    <dgm:pt modelId="{145EFC0C-A00E-4260-B3DB-8AFD7EEA667B}" type="pres">
      <dgm:prSet presAssocID="{73F16945-60DB-45D6-9629-04803C0800B0}" presName="rect3" presStyleLbl="alignAcc1" presStyleIdx="2" presStyleCnt="4"/>
      <dgm:spPr/>
      <dgm:t>
        <a:bodyPr/>
        <a:lstStyle/>
        <a:p>
          <a:endParaRPr lang="bg-BG"/>
        </a:p>
      </dgm:t>
    </dgm:pt>
    <dgm:pt modelId="{5EEA7051-79FC-4E7B-A7A8-00D45239E9BC}" type="pres">
      <dgm:prSet presAssocID="{489B310C-4B30-4CFE-B287-6B98379017EF}" presName="vertSpace4" presStyleLbl="node1" presStyleIdx="2" presStyleCnt="4"/>
      <dgm:spPr/>
    </dgm:pt>
    <dgm:pt modelId="{94CADE9C-01DE-4290-A68B-14B349B02DD2}" type="pres">
      <dgm:prSet presAssocID="{489B310C-4B30-4CFE-B287-6B98379017EF}" presName="circle4" presStyleLbl="node1" presStyleIdx="3" presStyleCnt="4"/>
      <dgm:spPr/>
    </dgm:pt>
    <dgm:pt modelId="{5726F8C2-8BAE-44BB-8E19-8222DABE99AD}" type="pres">
      <dgm:prSet presAssocID="{489B310C-4B30-4CFE-B287-6B98379017EF}" presName="rect4" presStyleLbl="alignAcc1" presStyleIdx="3" presStyleCnt="4"/>
      <dgm:spPr/>
      <dgm:t>
        <a:bodyPr/>
        <a:lstStyle/>
        <a:p>
          <a:endParaRPr lang="bg-BG"/>
        </a:p>
      </dgm:t>
    </dgm:pt>
    <dgm:pt modelId="{7B23BFDA-FB56-409E-BF3D-BE019FEE212C}" type="pres">
      <dgm:prSet presAssocID="{B026C8B0-1B7A-423B-A9B1-3C5576AFCA40}" presName="rect1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067ED5CA-3D94-457C-84DB-ACE2BB27CE9A}" type="pres">
      <dgm:prSet presAssocID="{D7A956D7-1427-4DF4-BEBD-C980D3E178ED}" presName="rect2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2D9BB4F0-1011-4DFF-8F70-DD9E99639627}" type="pres">
      <dgm:prSet presAssocID="{73F16945-60DB-45D6-9629-04803C0800B0}" presName="rect3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903869B0-28D7-4690-BD0F-B7C56A557A70}" type="pres">
      <dgm:prSet presAssocID="{489B310C-4B30-4CFE-B287-6B98379017EF}" presName="rect4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4AD0CCD6-66F0-42E4-A7B4-774ECDD1F07E}" type="presOf" srcId="{B20A0E9B-0FD6-4E9A-8EAB-DCAF702519A0}" destId="{9051BBC2-923B-4F78-9BAB-F75D46E23A72}" srcOrd="0" destOrd="0" presId="urn:microsoft.com/office/officeart/2005/8/layout/target3"/>
    <dgm:cxn modelId="{448A37C2-D6B5-4824-95D5-BE70EDD877BC}" type="presOf" srcId="{D7A956D7-1427-4DF4-BEBD-C980D3E178ED}" destId="{067ED5CA-3D94-457C-84DB-ACE2BB27CE9A}" srcOrd="1" destOrd="0" presId="urn:microsoft.com/office/officeart/2005/8/layout/target3"/>
    <dgm:cxn modelId="{2B266AC8-52CA-4A56-B409-85EBAADD5471}" type="presOf" srcId="{B026C8B0-1B7A-423B-A9B1-3C5576AFCA40}" destId="{7B23BFDA-FB56-409E-BF3D-BE019FEE212C}" srcOrd="1" destOrd="0" presId="urn:microsoft.com/office/officeart/2005/8/layout/target3"/>
    <dgm:cxn modelId="{7D8F3EB1-D06C-4AA1-A2C0-0F2F05B58B19}" srcId="{B20A0E9B-0FD6-4E9A-8EAB-DCAF702519A0}" destId="{489B310C-4B30-4CFE-B287-6B98379017EF}" srcOrd="3" destOrd="0" parTransId="{F1A8671E-90FB-4743-B986-07EBB12D382C}" sibTransId="{BC04A9EE-39D7-4368-A934-ABC755EBFD1F}"/>
    <dgm:cxn modelId="{7D1E5EB1-8112-45A9-BE5E-2FBE97F64AC8}" type="presOf" srcId="{73F16945-60DB-45D6-9629-04803C0800B0}" destId="{145EFC0C-A00E-4260-B3DB-8AFD7EEA667B}" srcOrd="0" destOrd="0" presId="urn:microsoft.com/office/officeart/2005/8/layout/target3"/>
    <dgm:cxn modelId="{BFD08954-E6B8-4688-9FF8-D2326AD2E128}" srcId="{B20A0E9B-0FD6-4E9A-8EAB-DCAF702519A0}" destId="{B026C8B0-1B7A-423B-A9B1-3C5576AFCA40}" srcOrd="0" destOrd="0" parTransId="{3FBAE90C-8B27-4ED2-B0B5-3BCB9912729C}" sibTransId="{E4469FF1-D032-4CAD-85C1-0B01F35F6833}"/>
    <dgm:cxn modelId="{CC454432-3D0B-4C8E-AB0E-8413713B71C0}" srcId="{B20A0E9B-0FD6-4E9A-8EAB-DCAF702519A0}" destId="{D7A956D7-1427-4DF4-BEBD-C980D3E178ED}" srcOrd="1" destOrd="0" parTransId="{FA1CBCFA-DEE6-4166-BDB3-4A186568E49B}" sibTransId="{54AED40D-B068-4203-ADAC-3EAD925F8EF1}"/>
    <dgm:cxn modelId="{20060402-8166-458C-A1D5-1744CCB629C8}" type="presOf" srcId="{B026C8B0-1B7A-423B-A9B1-3C5576AFCA40}" destId="{A2058C0E-ACAC-4AD8-950B-807FA466D4AF}" srcOrd="0" destOrd="0" presId="urn:microsoft.com/office/officeart/2005/8/layout/target3"/>
    <dgm:cxn modelId="{68F0C3FB-18B6-4596-BC7A-9C7790F67B79}" type="presOf" srcId="{73F16945-60DB-45D6-9629-04803C0800B0}" destId="{2D9BB4F0-1011-4DFF-8F70-DD9E99639627}" srcOrd="1" destOrd="0" presId="urn:microsoft.com/office/officeart/2005/8/layout/target3"/>
    <dgm:cxn modelId="{66CB5DDE-C5BA-4811-948D-D0AE23587A97}" type="presOf" srcId="{D7A956D7-1427-4DF4-BEBD-C980D3E178ED}" destId="{1C260AD4-7E36-4644-B3C4-A3BFB0EAA796}" srcOrd="0" destOrd="0" presId="urn:microsoft.com/office/officeart/2005/8/layout/target3"/>
    <dgm:cxn modelId="{50976B49-BF0A-4EE6-BD7F-0E759E854E67}" srcId="{B20A0E9B-0FD6-4E9A-8EAB-DCAF702519A0}" destId="{73F16945-60DB-45D6-9629-04803C0800B0}" srcOrd="2" destOrd="0" parTransId="{BEC36A16-052B-4DC9-B86D-A81ECF1FFC55}" sibTransId="{7F5CE8F3-9340-4DB9-9B5A-1007C0F74A36}"/>
    <dgm:cxn modelId="{D91FABBC-1FA4-4912-BCAA-779324F4E05A}" type="presOf" srcId="{489B310C-4B30-4CFE-B287-6B98379017EF}" destId="{5726F8C2-8BAE-44BB-8E19-8222DABE99AD}" srcOrd="0" destOrd="0" presId="urn:microsoft.com/office/officeart/2005/8/layout/target3"/>
    <dgm:cxn modelId="{A5FA9336-CE69-4C4D-BCA9-7E10A52EB5D9}" type="presOf" srcId="{489B310C-4B30-4CFE-B287-6B98379017EF}" destId="{903869B0-28D7-4690-BD0F-B7C56A557A70}" srcOrd="1" destOrd="0" presId="urn:microsoft.com/office/officeart/2005/8/layout/target3"/>
    <dgm:cxn modelId="{6BCF984F-7087-4F44-A976-CA5137A741C2}" type="presParOf" srcId="{9051BBC2-923B-4F78-9BAB-F75D46E23A72}" destId="{CF8D22D5-4427-4C0A-B241-1423F63DBA82}" srcOrd="0" destOrd="0" presId="urn:microsoft.com/office/officeart/2005/8/layout/target3"/>
    <dgm:cxn modelId="{B08D262B-9A43-45DF-9633-174D33C71875}" type="presParOf" srcId="{9051BBC2-923B-4F78-9BAB-F75D46E23A72}" destId="{ABEA71FC-B9AB-4335-A13E-2C6891217690}" srcOrd="1" destOrd="0" presId="urn:microsoft.com/office/officeart/2005/8/layout/target3"/>
    <dgm:cxn modelId="{94898012-5E61-4D55-86E7-6CF4EAF9CBD6}" type="presParOf" srcId="{9051BBC2-923B-4F78-9BAB-F75D46E23A72}" destId="{A2058C0E-ACAC-4AD8-950B-807FA466D4AF}" srcOrd="2" destOrd="0" presId="urn:microsoft.com/office/officeart/2005/8/layout/target3"/>
    <dgm:cxn modelId="{FFA3EF47-78FA-479C-8B1D-529C3947D34C}" type="presParOf" srcId="{9051BBC2-923B-4F78-9BAB-F75D46E23A72}" destId="{6131B749-1AA2-4CB1-9B22-239C37ADC6DD}" srcOrd="3" destOrd="0" presId="urn:microsoft.com/office/officeart/2005/8/layout/target3"/>
    <dgm:cxn modelId="{CFA162B0-EB76-4C54-8262-5620ED3F37C5}" type="presParOf" srcId="{9051BBC2-923B-4F78-9BAB-F75D46E23A72}" destId="{6E7A25BD-059F-4926-94DC-D220C190BD07}" srcOrd="4" destOrd="0" presId="urn:microsoft.com/office/officeart/2005/8/layout/target3"/>
    <dgm:cxn modelId="{0AE26B38-E2F2-4FAF-8270-30A3926C4900}" type="presParOf" srcId="{9051BBC2-923B-4F78-9BAB-F75D46E23A72}" destId="{1C260AD4-7E36-4644-B3C4-A3BFB0EAA796}" srcOrd="5" destOrd="0" presId="urn:microsoft.com/office/officeart/2005/8/layout/target3"/>
    <dgm:cxn modelId="{4E9CE675-02D9-4D2D-A346-52AB9E83547A}" type="presParOf" srcId="{9051BBC2-923B-4F78-9BAB-F75D46E23A72}" destId="{B57EAEA4-015C-4C8E-A520-D02F74E08C11}" srcOrd="6" destOrd="0" presId="urn:microsoft.com/office/officeart/2005/8/layout/target3"/>
    <dgm:cxn modelId="{5C2B7ABA-3FDE-44C5-B7F0-8668D663B25A}" type="presParOf" srcId="{9051BBC2-923B-4F78-9BAB-F75D46E23A72}" destId="{DC282FC4-F0B8-49B2-85C7-89EC92B06625}" srcOrd="7" destOrd="0" presId="urn:microsoft.com/office/officeart/2005/8/layout/target3"/>
    <dgm:cxn modelId="{FE9E00A4-BE3C-418C-9F56-E34D9E364BD3}" type="presParOf" srcId="{9051BBC2-923B-4F78-9BAB-F75D46E23A72}" destId="{145EFC0C-A00E-4260-B3DB-8AFD7EEA667B}" srcOrd="8" destOrd="0" presId="urn:microsoft.com/office/officeart/2005/8/layout/target3"/>
    <dgm:cxn modelId="{6B611104-00F7-4F24-B3CE-F46A4F67D242}" type="presParOf" srcId="{9051BBC2-923B-4F78-9BAB-F75D46E23A72}" destId="{5EEA7051-79FC-4E7B-A7A8-00D45239E9BC}" srcOrd="9" destOrd="0" presId="urn:microsoft.com/office/officeart/2005/8/layout/target3"/>
    <dgm:cxn modelId="{4B4FD0A5-CB14-4ADC-937D-C3E795B05F63}" type="presParOf" srcId="{9051BBC2-923B-4F78-9BAB-F75D46E23A72}" destId="{94CADE9C-01DE-4290-A68B-14B349B02DD2}" srcOrd="10" destOrd="0" presId="urn:microsoft.com/office/officeart/2005/8/layout/target3"/>
    <dgm:cxn modelId="{F31934EF-F656-41C6-B1C0-B7B4B7E4301D}" type="presParOf" srcId="{9051BBC2-923B-4F78-9BAB-F75D46E23A72}" destId="{5726F8C2-8BAE-44BB-8E19-8222DABE99AD}" srcOrd="11" destOrd="0" presId="urn:microsoft.com/office/officeart/2005/8/layout/target3"/>
    <dgm:cxn modelId="{90F83076-675D-446B-979A-72C1EFB90164}" type="presParOf" srcId="{9051BBC2-923B-4F78-9BAB-F75D46E23A72}" destId="{7B23BFDA-FB56-409E-BF3D-BE019FEE212C}" srcOrd="12" destOrd="0" presId="urn:microsoft.com/office/officeart/2005/8/layout/target3"/>
    <dgm:cxn modelId="{98898714-5BE4-4249-8B27-514B44976F96}" type="presParOf" srcId="{9051BBC2-923B-4F78-9BAB-F75D46E23A72}" destId="{067ED5CA-3D94-457C-84DB-ACE2BB27CE9A}" srcOrd="13" destOrd="0" presId="urn:microsoft.com/office/officeart/2005/8/layout/target3"/>
    <dgm:cxn modelId="{256FAE1C-82A3-46CD-9609-BF5DFBDC8DA7}" type="presParOf" srcId="{9051BBC2-923B-4F78-9BAB-F75D46E23A72}" destId="{2D9BB4F0-1011-4DFF-8F70-DD9E99639627}" srcOrd="14" destOrd="0" presId="urn:microsoft.com/office/officeart/2005/8/layout/target3"/>
    <dgm:cxn modelId="{2A0939DD-267A-45A9-905D-EC4518B67497}" type="presParOf" srcId="{9051BBC2-923B-4F78-9BAB-F75D46E23A72}" destId="{903869B0-28D7-4690-BD0F-B7C56A557A70}" srcOrd="15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C1B0C3-E6B0-474F-B908-5835507542B0}">
      <dsp:nvSpPr>
        <dsp:cNvPr id="0" name=""/>
        <dsp:cNvSpPr/>
      </dsp:nvSpPr>
      <dsp:spPr>
        <a:xfrm>
          <a:off x="0" y="167957"/>
          <a:ext cx="5042535" cy="5042535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E1F04E0-1598-440B-A4DD-F260904014C1}">
      <dsp:nvSpPr>
        <dsp:cNvPr id="0" name=""/>
        <dsp:cNvSpPr/>
      </dsp:nvSpPr>
      <dsp:spPr>
        <a:xfrm>
          <a:off x="2521267" y="167957"/>
          <a:ext cx="5882957" cy="504253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lvl="0" algn="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g-BG" sz="4900" kern="1200" dirty="0"/>
        </a:p>
      </dsp:txBody>
      <dsp:txXfrm>
        <a:off x="2521267" y="167957"/>
        <a:ext cx="5882957" cy="1071538"/>
      </dsp:txXfrm>
    </dsp:sp>
    <dsp:sp modelId="{9599894A-F195-44AC-A2A1-30313FD6DB53}">
      <dsp:nvSpPr>
        <dsp:cNvPr id="0" name=""/>
        <dsp:cNvSpPr/>
      </dsp:nvSpPr>
      <dsp:spPr>
        <a:xfrm>
          <a:off x="661832" y="1239496"/>
          <a:ext cx="3718869" cy="3718869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10B1AF9-852B-4195-AE51-B8A5B88E8067}">
      <dsp:nvSpPr>
        <dsp:cNvPr id="0" name=""/>
        <dsp:cNvSpPr/>
      </dsp:nvSpPr>
      <dsp:spPr>
        <a:xfrm>
          <a:off x="2521267" y="1239496"/>
          <a:ext cx="5882957" cy="371886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1488257"/>
              <a:satOff val="8966"/>
              <a:lumOff val="719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lvl="0" algn="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g-BG" sz="4900" kern="1200" dirty="0"/>
        </a:p>
      </dsp:txBody>
      <dsp:txXfrm>
        <a:off x="2521267" y="1239496"/>
        <a:ext cx="5882957" cy="1071538"/>
      </dsp:txXfrm>
    </dsp:sp>
    <dsp:sp modelId="{2CAE6961-FA86-4043-91A1-42E292B666F2}">
      <dsp:nvSpPr>
        <dsp:cNvPr id="0" name=""/>
        <dsp:cNvSpPr/>
      </dsp:nvSpPr>
      <dsp:spPr>
        <a:xfrm>
          <a:off x="1323665" y="2311034"/>
          <a:ext cx="2395204" cy="2395204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681D1FD-50C7-40C0-AB39-48BC19C944AA}">
      <dsp:nvSpPr>
        <dsp:cNvPr id="0" name=""/>
        <dsp:cNvSpPr/>
      </dsp:nvSpPr>
      <dsp:spPr>
        <a:xfrm>
          <a:off x="2521267" y="2311034"/>
          <a:ext cx="5882957" cy="239520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2976513"/>
              <a:satOff val="17933"/>
              <a:lumOff val="1437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lvl="0" algn="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g-BG" sz="4900" kern="1200" dirty="0"/>
        </a:p>
      </dsp:txBody>
      <dsp:txXfrm>
        <a:off x="2521267" y="2311034"/>
        <a:ext cx="5882957" cy="1071538"/>
      </dsp:txXfrm>
    </dsp:sp>
    <dsp:sp modelId="{94CADE9C-01DE-4290-A68B-14B349B02DD2}">
      <dsp:nvSpPr>
        <dsp:cNvPr id="0" name=""/>
        <dsp:cNvSpPr/>
      </dsp:nvSpPr>
      <dsp:spPr>
        <a:xfrm>
          <a:off x="1985498" y="3382573"/>
          <a:ext cx="1071538" cy="1071538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726F8C2-8BAE-44BB-8E19-8222DABE99AD}">
      <dsp:nvSpPr>
        <dsp:cNvPr id="0" name=""/>
        <dsp:cNvSpPr/>
      </dsp:nvSpPr>
      <dsp:spPr>
        <a:xfrm>
          <a:off x="2521267" y="3382573"/>
          <a:ext cx="5882957" cy="107153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dirty="0" smtClean="0"/>
            <a:t>Non-peer review</a:t>
          </a:r>
          <a:endParaRPr lang="bg-BG" sz="4400" kern="1200" dirty="0"/>
        </a:p>
      </dsp:txBody>
      <dsp:txXfrm>
        <a:off x="2521267" y="3382573"/>
        <a:ext cx="5882957" cy="107153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8D22D5-4427-4C0A-B241-1423F63DBA82}">
      <dsp:nvSpPr>
        <dsp:cNvPr id="0" name=""/>
        <dsp:cNvSpPr/>
      </dsp:nvSpPr>
      <dsp:spPr>
        <a:xfrm>
          <a:off x="0" y="167957"/>
          <a:ext cx="5042535" cy="5042535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2058C0E-ACAC-4AD8-950B-807FA466D4AF}">
      <dsp:nvSpPr>
        <dsp:cNvPr id="0" name=""/>
        <dsp:cNvSpPr/>
      </dsp:nvSpPr>
      <dsp:spPr>
        <a:xfrm>
          <a:off x="2521267" y="167957"/>
          <a:ext cx="5882957" cy="504253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lvl="0" algn="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g-BG" sz="4900" kern="1200" dirty="0"/>
        </a:p>
      </dsp:txBody>
      <dsp:txXfrm>
        <a:off x="2521267" y="167957"/>
        <a:ext cx="5882957" cy="1071538"/>
      </dsp:txXfrm>
    </dsp:sp>
    <dsp:sp modelId="{6E7A25BD-059F-4926-94DC-D220C190BD07}">
      <dsp:nvSpPr>
        <dsp:cNvPr id="0" name=""/>
        <dsp:cNvSpPr/>
      </dsp:nvSpPr>
      <dsp:spPr>
        <a:xfrm>
          <a:off x="661832" y="1239496"/>
          <a:ext cx="3718869" cy="3718869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C260AD4-7E36-4644-B3C4-A3BFB0EAA796}">
      <dsp:nvSpPr>
        <dsp:cNvPr id="0" name=""/>
        <dsp:cNvSpPr/>
      </dsp:nvSpPr>
      <dsp:spPr>
        <a:xfrm>
          <a:off x="2521267" y="1239496"/>
          <a:ext cx="5882957" cy="371886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1488257"/>
              <a:satOff val="8966"/>
              <a:lumOff val="719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lvl="0" algn="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g-BG" sz="4900" kern="1200" dirty="0"/>
        </a:p>
      </dsp:txBody>
      <dsp:txXfrm>
        <a:off x="2521267" y="1239496"/>
        <a:ext cx="5882957" cy="1071538"/>
      </dsp:txXfrm>
    </dsp:sp>
    <dsp:sp modelId="{DC282FC4-F0B8-49B2-85C7-89EC92B06625}">
      <dsp:nvSpPr>
        <dsp:cNvPr id="0" name=""/>
        <dsp:cNvSpPr/>
      </dsp:nvSpPr>
      <dsp:spPr>
        <a:xfrm>
          <a:off x="1323665" y="2311034"/>
          <a:ext cx="2395204" cy="2395204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45EFC0C-A00E-4260-B3DB-8AFD7EEA667B}">
      <dsp:nvSpPr>
        <dsp:cNvPr id="0" name=""/>
        <dsp:cNvSpPr/>
      </dsp:nvSpPr>
      <dsp:spPr>
        <a:xfrm>
          <a:off x="2521267" y="2311034"/>
          <a:ext cx="5882957" cy="239520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2976513"/>
              <a:satOff val="17933"/>
              <a:lumOff val="1437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dirty="0" smtClean="0"/>
            <a:t>Closed peer-review</a:t>
          </a:r>
          <a:endParaRPr lang="bg-BG" sz="4900" kern="1200" dirty="0"/>
        </a:p>
      </dsp:txBody>
      <dsp:txXfrm>
        <a:off x="2521267" y="2311034"/>
        <a:ext cx="5882957" cy="1071538"/>
      </dsp:txXfrm>
    </dsp:sp>
    <dsp:sp modelId="{94CADE9C-01DE-4290-A68B-14B349B02DD2}">
      <dsp:nvSpPr>
        <dsp:cNvPr id="0" name=""/>
        <dsp:cNvSpPr/>
      </dsp:nvSpPr>
      <dsp:spPr>
        <a:xfrm>
          <a:off x="1985498" y="3382573"/>
          <a:ext cx="1071538" cy="1071538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726F8C2-8BAE-44BB-8E19-8222DABE99AD}">
      <dsp:nvSpPr>
        <dsp:cNvPr id="0" name=""/>
        <dsp:cNvSpPr/>
      </dsp:nvSpPr>
      <dsp:spPr>
        <a:xfrm>
          <a:off x="2521267" y="3382573"/>
          <a:ext cx="5882957" cy="107153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dirty="0" smtClean="0"/>
            <a:t>Non-peer review</a:t>
          </a:r>
          <a:endParaRPr lang="bg-BG" sz="4400" kern="1200" dirty="0"/>
        </a:p>
      </dsp:txBody>
      <dsp:txXfrm>
        <a:off x="2521267" y="3382573"/>
        <a:ext cx="5882957" cy="107153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8D22D5-4427-4C0A-B241-1423F63DBA82}">
      <dsp:nvSpPr>
        <dsp:cNvPr id="0" name=""/>
        <dsp:cNvSpPr/>
      </dsp:nvSpPr>
      <dsp:spPr>
        <a:xfrm>
          <a:off x="0" y="167957"/>
          <a:ext cx="5042535" cy="5042535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2058C0E-ACAC-4AD8-950B-807FA466D4AF}">
      <dsp:nvSpPr>
        <dsp:cNvPr id="0" name=""/>
        <dsp:cNvSpPr/>
      </dsp:nvSpPr>
      <dsp:spPr>
        <a:xfrm>
          <a:off x="2521267" y="167957"/>
          <a:ext cx="5882957" cy="504253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g-BG" sz="4400" kern="1200" dirty="0"/>
        </a:p>
      </dsp:txBody>
      <dsp:txXfrm>
        <a:off x="2521267" y="167957"/>
        <a:ext cx="5882957" cy="1071538"/>
      </dsp:txXfrm>
    </dsp:sp>
    <dsp:sp modelId="{6E7A25BD-059F-4926-94DC-D220C190BD07}">
      <dsp:nvSpPr>
        <dsp:cNvPr id="0" name=""/>
        <dsp:cNvSpPr/>
      </dsp:nvSpPr>
      <dsp:spPr>
        <a:xfrm>
          <a:off x="661832" y="1239496"/>
          <a:ext cx="3718869" cy="3718869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C260AD4-7E36-4644-B3C4-A3BFB0EAA796}">
      <dsp:nvSpPr>
        <dsp:cNvPr id="0" name=""/>
        <dsp:cNvSpPr/>
      </dsp:nvSpPr>
      <dsp:spPr>
        <a:xfrm>
          <a:off x="2521267" y="1239496"/>
          <a:ext cx="5882957" cy="371886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1488257"/>
              <a:satOff val="8966"/>
              <a:lumOff val="719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dirty="0" smtClean="0"/>
            <a:t>Community peer-review </a:t>
          </a:r>
          <a:endParaRPr lang="bg-BG" sz="4400" kern="1200" dirty="0"/>
        </a:p>
      </dsp:txBody>
      <dsp:txXfrm>
        <a:off x="2521267" y="1239496"/>
        <a:ext cx="5882957" cy="1071538"/>
      </dsp:txXfrm>
    </dsp:sp>
    <dsp:sp modelId="{DC282FC4-F0B8-49B2-85C7-89EC92B06625}">
      <dsp:nvSpPr>
        <dsp:cNvPr id="0" name=""/>
        <dsp:cNvSpPr/>
      </dsp:nvSpPr>
      <dsp:spPr>
        <a:xfrm>
          <a:off x="1323665" y="2311034"/>
          <a:ext cx="2395204" cy="2395204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45EFC0C-A00E-4260-B3DB-8AFD7EEA667B}">
      <dsp:nvSpPr>
        <dsp:cNvPr id="0" name=""/>
        <dsp:cNvSpPr/>
      </dsp:nvSpPr>
      <dsp:spPr>
        <a:xfrm>
          <a:off x="2521267" y="2311034"/>
          <a:ext cx="5882957" cy="239520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2976513"/>
              <a:satOff val="17933"/>
              <a:lumOff val="1437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dirty="0" smtClean="0"/>
            <a:t>Closed peer-review</a:t>
          </a:r>
          <a:endParaRPr lang="bg-BG" sz="4400" kern="1200" dirty="0"/>
        </a:p>
      </dsp:txBody>
      <dsp:txXfrm>
        <a:off x="2521267" y="2311034"/>
        <a:ext cx="5882957" cy="1071538"/>
      </dsp:txXfrm>
    </dsp:sp>
    <dsp:sp modelId="{94CADE9C-01DE-4290-A68B-14B349B02DD2}">
      <dsp:nvSpPr>
        <dsp:cNvPr id="0" name=""/>
        <dsp:cNvSpPr/>
      </dsp:nvSpPr>
      <dsp:spPr>
        <a:xfrm>
          <a:off x="1985498" y="3382573"/>
          <a:ext cx="1071538" cy="1071538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726F8C2-8BAE-44BB-8E19-8222DABE99AD}">
      <dsp:nvSpPr>
        <dsp:cNvPr id="0" name=""/>
        <dsp:cNvSpPr/>
      </dsp:nvSpPr>
      <dsp:spPr>
        <a:xfrm>
          <a:off x="2521267" y="3382573"/>
          <a:ext cx="5882957" cy="107153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dirty="0" smtClean="0"/>
            <a:t>Non-peer review</a:t>
          </a:r>
          <a:endParaRPr lang="bg-BG" sz="4400" kern="1200" dirty="0"/>
        </a:p>
      </dsp:txBody>
      <dsp:txXfrm>
        <a:off x="2521267" y="3382573"/>
        <a:ext cx="5882957" cy="107153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8D22D5-4427-4C0A-B241-1423F63DBA82}">
      <dsp:nvSpPr>
        <dsp:cNvPr id="0" name=""/>
        <dsp:cNvSpPr/>
      </dsp:nvSpPr>
      <dsp:spPr>
        <a:xfrm>
          <a:off x="0" y="167957"/>
          <a:ext cx="5042535" cy="5042535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2058C0E-ACAC-4AD8-950B-807FA466D4AF}">
      <dsp:nvSpPr>
        <dsp:cNvPr id="0" name=""/>
        <dsp:cNvSpPr/>
      </dsp:nvSpPr>
      <dsp:spPr>
        <a:xfrm>
          <a:off x="2521267" y="167957"/>
          <a:ext cx="5882957" cy="504253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dirty="0" smtClean="0"/>
            <a:t>Public </a:t>
          </a:r>
          <a:r>
            <a:rPr lang="en-US" sz="4400" kern="1200" dirty="0" smtClean="0"/>
            <a:t>peer-review</a:t>
          </a:r>
          <a:endParaRPr lang="bg-BG" sz="4400" kern="1200" dirty="0"/>
        </a:p>
      </dsp:txBody>
      <dsp:txXfrm>
        <a:off x="2521267" y="167957"/>
        <a:ext cx="5882957" cy="1071538"/>
      </dsp:txXfrm>
    </dsp:sp>
    <dsp:sp modelId="{6E7A25BD-059F-4926-94DC-D220C190BD07}">
      <dsp:nvSpPr>
        <dsp:cNvPr id="0" name=""/>
        <dsp:cNvSpPr/>
      </dsp:nvSpPr>
      <dsp:spPr>
        <a:xfrm>
          <a:off x="661832" y="1239496"/>
          <a:ext cx="3718869" cy="3718869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C260AD4-7E36-4644-B3C4-A3BFB0EAA796}">
      <dsp:nvSpPr>
        <dsp:cNvPr id="0" name=""/>
        <dsp:cNvSpPr/>
      </dsp:nvSpPr>
      <dsp:spPr>
        <a:xfrm>
          <a:off x="2521267" y="1239496"/>
          <a:ext cx="5882957" cy="371886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1488257"/>
              <a:satOff val="8966"/>
              <a:lumOff val="719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dirty="0" smtClean="0"/>
            <a:t>Community peer-review </a:t>
          </a:r>
          <a:endParaRPr lang="bg-BG" sz="4400" kern="1200" dirty="0"/>
        </a:p>
      </dsp:txBody>
      <dsp:txXfrm>
        <a:off x="2521267" y="1239496"/>
        <a:ext cx="5882957" cy="1071538"/>
      </dsp:txXfrm>
    </dsp:sp>
    <dsp:sp modelId="{DC282FC4-F0B8-49B2-85C7-89EC92B06625}">
      <dsp:nvSpPr>
        <dsp:cNvPr id="0" name=""/>
        <dsp:cNvSpPr/>
      </dsp:nvSpPr>
      <dsp:spPr>
        <a:xfrm>
          <a:off x="1323665" y="2311034"/>
          <a:ext cx="2395204" cy="2395204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45EFC0C-A00E-4260-B3DB-8AFD7EEA667B}">
      <dsp:nvSpPr>
        <dsp:cNvPr id="0" name=""/>
        <dsp:cNvSpPr/>
      </dsp:nvSpPr>
      <dsp:spPr>
        <a:xfrm>
          <a:off x="2521267" y="2311034"/>
          <a:ext cx="5882957" cy="239520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2976513"/>
              <a:satOff val="17933"/>
              <a:lumOff val="1437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dirty="0" smtClean="0"/>
            <a:t>Closed peer-review</a:t>
          </a:r>
          <a:endParaRPr lang="bg-BG" sz="4400" kern="1200" dirty="0"/>
        </a:p>
      </dsp:txBody>
      <dsp:txXfrm>
        <a:off x="2521267" y="2311034"/>
        <a:ext cx="5882957" cy="1071538"/>
      </dsp:txXfrm>
    </dsp:sp>
    <dsp:sp modelId="{94CADE9C-01DE-4290-A68B-14B349B02DD2}">
      <dsp:nvSpPr>
        <dsp:cNvPr id="0" name=""/>
        <dsp:cNvSpPr/>
      </dsp:nvSpPr>
      <dsp:spPr>
        <a:xfrm>
          <a:off x="1985498" y="3382573"/>
          <a:ext cx="1071538" cy="1071538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726F8C2-8BAE-44BB-8E19-8222DABE99AD}">
      <dsp:nvSpPr>
        <dsp:cNvPr id="0" name=""/>
        <dsp:cNvSpPr/>
      </dsp:nvSpPr>
      <dsp:spPr>
        <a:xfrm>
          <a:off x="2521267" y="3382573"/>
          <a:ext cx="5882957" cy="107153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dirty="0" smtClean="0"/>
            <a:t>Non-peer review</a:t>
          </a:r>
          <a:endParaRPr lang="bg-BG" sz="4400" kern="1200" dirty="0"/>
        </a:p>
      </dsp:txBody>
      <dsp:txXfrm>
        <a:off x="2521267" y="3382573"/>
        <a:ext cx="5882957" cy="107153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8D22D5-4427-4C0A-B241-1423F63DBA82}">
      <dsp:nvSpPr>
        <dsp:cNvPr id="0" name=""/>
        <dsp:cNvSpPr/>
      </dsp:nvSpPr>
      <dsp:spPr>
        <a:xfrm>
          <a:off x="0" y="167957"/>
          <a:ext cx="5042535" cy="5042535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2058C0E-ACAC-4AD8-950B-807FA466D4AF}">
      <dsp:nvSpPr>
        <dsp:cNvPr id="0" name=""/>
        <dsp:cNvSpPr/>
      </dsp:nvSpPr>
      <dsp:spPr>
        <a:xfrm>
          <a:off x="2521267" y="167957"/>
          <a:ext cx="5882957" cy="504253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Public + PR + NR		SE</a:t>
          </a:r>
          <a:endParaRPr lang="bg-BG" sz="3800" kern="1200" dirty="0"/>
        </a:p>
      </dsp:txBody>
      <dsp:txXfrm>
        <a:off x="2521267" y="167957"/>
        <a:ext cx="5882957" cy="1071538"/>
      </dsp:txXfrm>
    </dsp:sp>
    <dsp:sp modelId="{6E7A25BD-059F-4926-94DC-D220C190BD07}">
      <dsp:nvSpPr>
        <dsp:cNvPr id="0" name=""/>
        <dsp:cNvSpPr/>
      </dsp:nvSpPr>
      <dsp:spPr>
        <a:xfrm>
          <a:off x="661832" y="1239496"/>
          <a:ext cx="3718869" cy="3718869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C260AD4-7E36-4644-B3C4-A3BFB0EAA796}">
      <dsp:nvSpPr>
        <dsp:cNvPr id="0" name=""/>
        <dsp:cNvSpPr/>
      </dsp:nvSpPr>
      <dsp:spPr>
        <a:xfrm>
          <a:off x="2521267" y="1239496"/>
          <a:ext cx="5882957" cy="371886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1488257"/>
              <a:satOff val="8966"/>
              <a:lumOff val="719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smtClean="0"/>
            <a:t>Panel Reviewers + NR	SE</a:t>
          </a:r>
          <a:endParaRPr lang="bg-BG" sz="3800" kern="1200" dirty="0"/>
        </a:p>
      </dsp:txBody>
      <dsp:txXfrm>
        <a:off x="2521267" y="1239496"/>
        <a:ext cx="5882957" cy="1071538"/>
      </dsp:txXfrm>
    </dsp:sp>
    <dsp:sp modelId="{DC282FC4-F0B8-49B2-85C7-89EC92B06625}">
      <dsp:nvSpPr>
        <dsp:cNvPr id="0" name=""/>
        <dsp:cNvSpPr/>
      </dsp:nvSpPr>
      <dsp:spPr>
        <a:xfrm>
          <a:off x="1323665" y="2311034"/>
          <a:ext cx="2395204" cy="2395204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45EFC0C-A00E-4260-B3DB-8AFD7EEA667B}">
      <dsp:nvSpPr>
        <dsp:cNvPr id="0" name=""/>
        <dsp:cNvSpPr/>
      </dsp:nvSpPr>
      <dsp:spPr>
        <a:xfrm>
          <a:off x="2521267" y="2311034"/>
          <a:ext cx="5882957" cy="239520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2976513"/>
              <a:satOff val="17933"/>
              <a:lumOff val="1437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Nominated Reviewers	SE</a:t>
          </a:r>
          <a:endParaRPr lang="bg-BG" sz="3800" kern="1200" dirty="0"/>
        </a:p>
      </dsp:txBody>
      <dsp:txXfrm>
        <a:off x="2521267" y="2311034"/>
        <a:ext cx="5882957" cy="1071538"/>
      </dsp:txXfrm>
    </dsp:sp>
    <dsp:sp modelId="{94CADE9C-01DE-4290-A68B-14B349B02DD2}">
      <dsp:nvSpPr>
        <dsp:cNvPr id="0" name=""/>
        <dsp:cNvSpPr/>
      </dsp:nvSpPr>
      <dsp:spPr>
        <a:xfrm>
          <a:off x="1985498" y="3382573"/>
          <a:ext cx="1071538" cy="1071538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726F8C2-8BAE-44BB-8E19-8222DABE99AD}">
      <dsp:nvSpPr>
        <dsp:cNvPr id="0" name=""/>
        <dsp:cNvSpPr/>
      </dsp:nvSpPr>
      <dsp:spPr>
        <a:xfrm>
          <a:off x="2521267" y="3382573"/>
          <a:ext cx="5882957" cy="107153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Subject Editor</a:t>
          </a:r>
          <a:endParaRPr lang="bg-BG" sz="3800" kern="1200" dirty="0"/>
        </a:p>
      </dsp:txBody>
      <dsp:txXfrm>
        <a:off x="2521267" y="3382573"/>
        <a:ext cx="5882957" cy="10715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B91CFF-5B18-4A04-876E-109E544F0139}" type="datetimeFigureOut">
              <a:rPr lang="bg-BG" smtClean="0"/>
              <a:pPr/>
              <a:t>14.2.2013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BA0FCA-9845-41D3-9B2F-7BC7B4032D7A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05110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Manuscripts are approved for publication based on editor’s decision. Used for editorials, correspondence, and corrigenda.</a:t>
            </a:r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BA0FCA-9845-41D3-9B2F-7BC7B4032D7A}" type="slidenum">
              <a:rPr lang="bg-BG" smtClean="0"/>
              <a:pPr/>
              <a:t>9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70745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 smtClean="0"/>
              <a:t>Conventional peer-review that you</a:t>
            </a:r>
            <a:r>
              <a:rPr lang="en-US" sz="1400" baseline="0" dirty="0" smtClean="0"/>
              <a:t> are familiar with. Decision is still taken by the editor, but with feedback from reviewers.</a:t>
            </a:r>
            <a:endParaRPr lang="bg-BG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BA0FCA-9845-41D3-9B2F-7BC7B4032D7A}" type="slidenum">
              <a:rPr lang="bg-BG" smtClean="0"/>
              <a:pPr/>
              <a:t>10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051615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Commmunity</a:t>
            </a:r>
            <a:r>
              <a:rPr lang="en-US" dirty="0" smtClean="0"/>
              <a:t> peer-review - the manuscript is visible only to the editor, reviewers and authors.</a:t>
            </a:r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BA0FCA-9845-41D3-9B2F-7BC7B4032D7A}" type="slidenum">
              <a:rPr lang="bg-BG" smtClean="0"/>
              <a:pPr/>
              <a:t>11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8915685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manuscript is visible and available for comments to all registered users of the journal.</a:t>
            </a:r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BA0FCA-9845-41D3-9B2F-7BC7B4032D7A}" type="slidenum">
              <a:rPr lang="bg-BG" smtClean="0"/>
              <a:pPr/>
              <a:t>12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756251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BA0FCA-9845-41D3-9B2F-7BC7B4032D7A}" type="slidenum">
              <a:rPr lang="bg-BG" smtClean="0"/>
              <a:pPr/>
              <a:t>13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776126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BA0FCA-9845-41D3-9B2F-7BC7B4032D7A}" type="slidenum">
              <a:rPr lang="bg-BG" smtClean="0"/>
              <a:pPr/>
              <a:t>24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537214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gi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465062"/>
            <a:ext cx="2133600" cy="365125"/>
          </a:xfrm>
        </p:spPr>
        <p:txBody>
          <a:bodyPr/>
          <a:lstStyle/>
          <a:p>
            <a:fld id="{C2E3E0F0-98EC-864A-B669-8D4991EA649C}" type="datetimeFigureOut">
              <a:rPr lang="fr-FR" smtClean="0"/>
              <a:pPr/>
              <a:t>14/02/2013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465062"/>
            <a:ext cx="2895600" cy="365125"/>
          </a:xfrm>
        </p:spPr>
        <p:txBody>
          <a:bodyPr/>
          <a:lstStyle/>
          <a:p>
            <a:endParaRPr lang="fr-FR"/>
          </a:p>
        </p:txBody>
      </p:sp>
      <p:pic>
        <p:nvPicPr>
          <p:cNvPr id="9" name="Image 8" descr="logo_en.gif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48778" y="4862285"/>
            <a:ext cx="1110240" cy="768131"/>
          </a:xfrm>
          <a:prstGeom prst="rect">
            <a:avLst/>
          </a:prstGeom>
        </p:spPr>
      </p:pic>
      <p:pic>
        <p:nvPicPr>
          <p:cNvPr id="10" name="Image 9" descr="logo_fp7.eps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97702" y="5033519"/>
            <a:ext cx="748727" cy="588285"/>
          </a:xfrm>
          <a:prstGeom prst="rect">
            <a:avLst/>
          </a:prstGeom>
        </p:spPr>
      </p:pic>
      <p:sp>
        <p:nvSpPr>
          <p:cNvPr id="11" name="Sous-titre 3"/>
          <p:cNvSpPr>
            <a:spLocks noGrp="1"/>
          </p:cNvSpPr>
          <p:nvPr>
            <p:ph type="subTitle" idx="1"/>
          </p:nvPr>
        </p:nvSpPr>
        <p:spPr>
          <a:xfrm>
            <a:off x="1839613" y="3326346"/>
            <a:ext cx="6400800" cy="1354511"/>
          </a:xfrm>
        </p:spPr>
        <p:txBody>
          <a:bodyPr>
            <a:normAutofit fontScale="62500" lnSpcReduction="20000"/>
          </a:bodyPr>
          <a:lstStyle>
            <a:lvl1pPr marL="0" indent="0" algn="ctr">
              <a:buNone/>
              <a:defRPr/>
            </a:lvl1pPr>
          </a:lstStyle>
          <a:p>
            <a:r>
              <a:rPr lang="en-GB" sz="2900" b="1" dirty="0" smtClean="0">
                <a:solidFill>
                  <a:schemeClr val="tx1"/>
                </a:solidFill>
              </a:rPr>
              <a:t>Coordination </a:t>
            </a:r>
            <a:r>
              <a:rPr lang="en-GB" sz="2900" b="1" dirty="0">
                <a:solidFill>
                  <a:schemeClr val="tx1"/>
                </a:solidFill>
              </a:rPr>
              <a:t>and </a:t>
            </a:r>
            <a:r>
              <a:rPr lang="en-GB" sz="2900" b="1" dirty="0" smtClean="0">
                <a:solidFill>
                  <a:schemeClr val="tx1"/>
                </a:solidFill>
              </a:rPr>
              <a:t>Policy Development </a:t>
            </a:r>
            <a:r>
              <a:rPr lang="en-GB" sz="2900" b="1" dirty="0">
                <a:solidFill>
                  <a:schemeClr val="tx1"/>
                </a:solidFill>
              </a:rPr>
              <a:t>in </a:t>
            </a:r>
            <a:r>
              <a:rPr lang="en-GB" sz="2900" b="1" dirty="0" smtClean="0">
                <a:solidFill>
                  <a:schemeClr val="tx1"/>
                </a:solidFill>
              </a:rPr>
              <a:t>Preparation </a:t>
            </a:r>
            <a:r>
              <a:rPr lang="en-GB" sz="2900" b="1" dirty="0">
                <a:solidFill>
                  <a:schemeClr val="tx1"/>
                </a:solidFill>
              </a:rPr>
              <a:t>for a </a:t>
            </a:r>
            <a:r>
              <a:rPr lang="en-GB" sz="2900" b="1" dirty="0" smtClean="0">
                <a:solidFill>
                  <a:srgbClr val="16803F"/>
                </a:solidFill>
              </a:rPr>
              <a:t>European Open Biodiversity Knowledge Management System</a:t>
            </a:r>
            <a:endParaRPr lang="en-GB" sz="2900" b="1" dirty="0">
              <a:solidFill>
                <a:srgbClr val="16803F"/>
              </a:solidFill>
            </a:endParaRPr>
          </a:p>
          <a:p>
            <a:endParaRPr lang="en-GB" sz="2900" i="1" dirty="0" smtClean="0">
              <a:solidFill>
                <a:srgbClr val="000000"/>
              </a:solidFill>
              <a:ea typeface="Helvetica" charset="0"/>
              <a:cs typeface="Helvetica" charset="0"/>
            </a:endParaRPr>
          </a:p>
          <a:p>
            <a:endParaRPr lang="en-GB" sz="2900" i="1" dirty="0" smtClean="0">
              <a:solidFill>
                <a:srgbClr val="000000"/>
              </a:solidFill>
              <a:ea typeface="Helvetica" charset="0"/>
              <a:cs typeface="Helvetica" charset="0"/>
            </a:endParaRPr>
          </a:p>
          <a:p>
            <a:r>
              <a:rPr lang="en-GB" sz="2200" i="1" dirty="0" smtClean="0">
                <a:solidFill>
                  <a:srgbClr val="CCCCCC"/>
                </a:solidFill>
                <a:ea typeface="Helvetica" charset="0"/>
                <a:cs typeface="Helvetica" charset="0"/>
              </a:rPr>
              <a:t>Supported </a:t>
            </a:r>
            <a:r>
              <a:rPr lang="en-GB" sz="2200" i="1" dirty="0">
                <a:solidFill>
                  <a:srgbClr val="CCCCCC"/>
                </a:solidFill>
                <a:ea typeface="Helvetica" charset="0"/>
                <a:cs typeface="Helvetica" charset="0"/>
              </a:rPr>
              <a:t>by the European Commission through its FP7 research funding programme </a:t>
            </a:r>
          </a:p>
          <a:p>
            <a:endParaRPr lang="fr-FR" dirty="0"/>
          </a:p>
        </p:txBody>
      </p:sp>
      <p:pic>
        <p:nvPicPr>
          <p:cNvPr id="12" name="Image 11" descr="Partners_IMG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2357" y="5894501"/>
            <a:ext cx="4780643" cy="541806"/>
          </a:xfrm>
          <a:prstGeom prst="rect">
            <a:avLst/>
          </a:prstGeom>
        </p:spPr>
      </p:pic>
      <p:sp>
        <p:nvSpPr>
          <p:cNvPr id="13" name="Titre 4"/>
          <p:cNvSpPr>
            <a:spLocks noGrp="1"/>
          </p:cNvSpPr>
          <p:nvPr>
            <p:ph type="ctrTitle" idx="4294967295"/>
          </p:nvPr>
        </p:nvSpPr>
        <p:spPr>
          <a:xfrm>
            <a:off x="1839613" y="1723634"/>
            <a:ext cx="6400800" cy="1259967"/>
          </a:xfrm>
        </p:spPr>
        <p:txBody>
          <a:bodyPr>
            <a:normAutofit/>
          </a:bodyPr>
          <a:lstStyle/>
          <a:p>
            <a:pPr algn="ctr"/>
            <a:r>
              <a:rPr lang="fr-FR" sz="4800" b="1" dirty="0" smtClean="0"/>
              <a:t>pro-iBiopshere</a:t>
            </a:r>
            <a:endParaRPr lang="fr-FR" sz="4800" b="1" dirty="0"/>
          </a:p>
        </p:txBody>
      </p:sp>
    </p:spTree>
    <p:extLst>
      <p:ext uri="{BB962C8B-B14F-4D97-AF65-F5344CB8AC3E}">
        <p14:creationId xmlns:p14="http://schemas.microsoft.com/office/powerpoint/2010/main" val="1517787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>
            <a:lvl1pPr>
              <a:defRPr lang="fr-FR" sz="3600"/>
            </a:lvl1pPr>
          </a:lstStyle>
          <a:p>
            <a:pPr lvl="0" algn="l"/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 marL="342900" indent="-342900">
              <a:buSzPct val="100000"/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3E0F0-98EC-864A-B669-8D4991EA649C}" type="datetimeFigureOut">
              <a:rPr lang="fr-FR" smtClean="0"/>
              <a:pPr/>
              <a:t>14/02/2013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2AF6F-9E1C-7449-8F60-317903A46F8E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0530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022190" y="720172"/>
            <a:ext cx="2057400" cy="5641683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49990" y="720172"/>
            <a:ext cx="6019800" cy="5641683"/>
          </a:xfrm>
        </p:spPr>
        <p:txBody>
          <a:bodyPr vert="eaVert"/>
          <a:lstStyle>
            <a:lvl1pPr marL="342900" indent="-342900">
              <a:buSzPct val="100000"/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3E0F0-98EC-864A-B669-8D4991EA649C}" type="datetimeFigureOut">
              <a:rPr lang="fr-FR" smtClean="0"/>
              <a:pPr/>
              <a:t>14/02/2013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2AF6F-9E1C-7449-8F60-317903A46F8E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16288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118BC9-17D3-4F0F-9060-59440A3282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5B2584-3FF0-44A5-8E3B-C59BFFAB1A93}" type="datetimeFigureOut">
              <a:rPr lang="en-US"/>
              <a:pPr>
                <a:defRPr/>
              </a:pPr>
              <a:t>2/14/2013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600" b="1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369560" y="723441"/>
            <a:ext cx="8404880" cy="5378155"/>
          </a:xfrm>
        </p:spPr>
        <p:txBody>
          <a:bodyPr/>
          <a:lstStyle>
            <a:lvl1pPr marL="536575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Blip>
                <a:blip r:embed="rId2"/>
              </a:buBlip>
              <a:tabLst/>
              <a:defRPr sz="2800"/>
            </a:lvl1pPr>
            <a:lvl3pPr>
              <a:defRPr sz="2400"/>
            </a:lvl3pPr>
            <a:lvl4pPr>
              <a:defRPr sz="2000"/>
            </a:lvl4pPr>
            <a:lvl5pPr>
              <a:defRPr sz="1800"/>
            </a:lvl5pPr>
            <a:lvl6pPr>
              <a:defRPr sz="1600"/>
            </a:lvl6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2"/>
            <a:r>
              <a:rPr lang="fr-FR" dirty="0" smtClean="0"/>
              <a:t>Deuxième niveau</a:t>
            </a:r>
          </a:p>
          <a:p>
            <a:pPr lvl="3"/>
            <a:r>
              <a:rPr lang="fr-FR" dirty="0" smtClean="0"/>
              <a:t>Troisième niveau</a:t>
            </a:r>
          </a:p>
          <a:p>
            <a:pPr lvl="4"/>
            <a:r>
              <a:rPr lang="fr-FR" dirty="0" smtClean="0"/>
              <a:t>Quatrième niveau</a:t>
            </a:r>
          </a:p>
          <a:p>
            <a:pPr lvl="5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3E0F0-98EC-864A-B669-8D4991EA649C}" type="datetimeFigureOut">
              <a:rPr lang="fr-FR" smtClean="0"/>
              <a:pPr/>
              <a:t>14/02/2013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2AF6F-9E1C-7449-8F60-317903A46F8E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8286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2747963"/>
            <a:ext cx="7772400" cy="1362075"/>
          </a:xfrm>
        </p:spPr>
        <p:txBody>
          <a:bodyPr anchor="t"/>
          <a:lstStyle>
            <a:lvl1pPr algn="ctr">
              <a:defRPr sz="4800" b="1" cap="all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5800" y="1224643"/>
            <a:ext cx="7772400" cy="1500187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3E0F0-98EC-864A-B669-8D4991EA649C}" type="datetimeFigureOut">
              <a:rPr lang="fr-FR" smtClean="0"/>
              <a:pPr/>
              <a:t>14/02/2013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2AF6F-9E1C-7449-8F60-317903A46F8E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3948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600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23804" y="1351414"/>
            <a:ext cx="4038600" cy="4525963"/>
          </a:xfrm>
        </p:spPr>
        <p:txBody>
          <a:bodyPr/>
          <a:lstStyle>
            <a:lvl1pPr marL="457200" indent="-457200">
              <a:buSzPct val="100000"/>
              <a:buFontTx/>
              <a:buBlip>
                <a:blip r:embed="rId2"/>
              </a:buBlip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14804" y="135141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3E0F0-98EC-864A-B669-8D4991EA649C}" type="datetimeFigureOut">
              <a:rPr lang="fr-FR" smtClean="0"/>
              <a:pPr/>
              <a:t>14/02/2013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2AF6F-9E1C-7449-8F60-317903A46F8E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1158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>
            <a:lvl1pPr>
              <a:defRPr lang="fr-FR" sz="3600" dirty="0"/>
            </a:lvl1pPr>
          </a:lstStyle>
          <a:p>
            <a:pPr lvl="0" algn="l"/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23804" y="1086805"/>
            <a:ext cx="4040188" cy="8000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23804" y="1886807"/>
            <a:ext cx="4040188" cy="3951288"/>
          </a:xfrm>
        </p:spPr>
        <p:txBody>
          <a:bodyPr/>
          <a:lstStyle>
            <a:lvl1pPr marL="342900" indent="-342900">
              <a:buSzPct val="100000"/>
              <a:buFontTx/>
              <a:buBlip>
                <a:blip r:embed="rId2"/>
              </a:buBlip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11629" y="1086805"/>
            <a:ext cx="4041775" cy="8000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11629" y="1886807"/>
            <a:ext cx="4041775" cy="3951288"/>
          </a:xfrm>
        </p:spPr>
        <p:txBody>
          <a:bodyPr/>
          <a:lstStyle>
            <a:lvl1pPr marL="342900" indent="-342900">
              <a:defRPr lang="fr-FR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l" defTabSz="457200" rtl="0" eaLnBrk="1" latinLnBrk="0" hangingPunct="1">
              <a:spcBef>
                <a:spcPct val="20000"/>
              </a:spcBef>
              <a:buSzPct val="100000"/>
              <a:buFontTx/>
              <a:buBlip>
                <a:blip r:embed="rId2"/>
              </a:buBlip>
            </a:pPr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3E0F0-98EC-864A-B669-8D4991EA649C}" type="datetimeFigureOut">
              <a:rPr lang="fr-FR" smtClean="0"/>
              <a:pPr/>
              <a:t>14/02/2013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2AF6F-9E1C-7449-8F60-317903A46F8E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4624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>
            <a:lvl1pPr>
              <a:defRPr lang="fr-FR" sz="3600"/>
            </a:lvl1pPr>
          </a:lstStyle>
          <a:p>
            <a:pPr lvl="0" algn="l"/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3E0F0-98EC-864A-B669-8D4991EA649C}" type="datetimeFigureOut">
              <a:rPr lang="fr-FR" smtClean="0"/>
              <a:pPr/>
              <a:t>14/02/2013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2AF6F-9E1C-7449-8F60-317903A46F8E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1474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3E0F0-98EC-864A-B669-8D4991EA649C}" type="datetimeFigureOut">
              <a:rPr lang="fr-FR" smtClean="0"/>
              <a:pPr/>
              <a:t>14/02/2013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2AF6F-9E1C-7449-8F60-317903A46F8E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8106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10711" y="824923"/>
            <a:ext cx="3008313" cy="109989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28561" y="824924"/>
            <a:ext cx="5111750" cy="5550025"/>
          </a:xfrm>
        </p:spPr>
        <p:txBody>
          <a:bodyPr/>
          <a:lstStyle>
            <a:lvl1pPr marL="342900" indent="-342900">
              <a:buSzPct val="100000"/>
              <a:buFontTx/>
              <a:buBlip>
                <a:blip r:embed="rId2"/>
              </a:buBlip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10711" y="1924823"/>
            <a:ext cx="3008313" cy="44501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3E0F0-98EC-864A-B669-8D4991EA649C}" type="datetimeFigureOut">
              <a:rPr lang="fr-FR" smtClean="0"/>
              <a:pPr/>
              <a:t>14/02/2013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2AF6F-9E1C-7449-8F60-317903A46F8E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5181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8171" y="499701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2198171" y="80918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198171" y="556374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3E0F0-98EC-864A-B669-8D4991EA649C}" type="datetimeFigureOut">
              <a:rPr lang="fr-FR" smtClean="0"/>
              <a:pPr/>
              <a:t>14/02/2013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2AF6F-9E1C-7449-8F60-317903A46F8E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3572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microsoft.com/office/2007/relationships/hdphoto" Target="../media/hdphoto2.wdp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19" Type="http://schemas.microsoft.com/office/2007/relationships/hdphoto" Target="../media/hdphoto3.wdp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39119" y="809706"/>
            <a:ext cx="8404880" cy="53781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436307"/>
            <a:ext cx="9144000" cy="421694"/>
          </a:xfrm>
          <a:prstGeom prst="rect">
            <a:avLst/>
          </a:prstGeom>
          <a:solidFill>
            <a:srgbClr val="CBCBC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64545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9" name="Rectangle 8"/>
          <p:cNvSpPr/>
          <p:nvPr userDrawn="1"/>
        </p:nvSpPr>
        <p:spPr>
          <a:xfrm>
            <a:off x="0" y="645459"/>
            <a:ext cx="739119" cy="5790848"/>
          </a:xfrm>
          <a:prstGeom prst="rect">
            <a:avLst/>
          </a:prstGeom>
          <a:solidFill>
            <a:srgbClr val="0080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14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5096" b="94268" l="8537" r="93293">
                        <a14:foregroundMark x1="22561" y1="15924" x2="22561" y2="15924"/>
                        <a14:foregroundMark x1="50000" y1="5096" x2="50000" y2="5096"/>
                        <a14:foregroundMark x1="93902" y1="58599" x2="93902" y2="58599"/>
                        <a14:foregroundMark x1="53049" y1="94268" x2="53049" y2="9426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775047" y="6457509"/>
            <a:ext cx="372591" cy="356688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 userDrawn="1"/>
        </p:nvPicPr>
        <p:blipFill>
          <a:blip r:embed="rId16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ackgroundRemoval t="4459" b="94268" l="8537" r="93293">
                        <a14:foregroundMark x1="43902" y1="4459" x2="43902" y2="4459"/>
                        <a14:foregroundMark x1="84146" y1="78344" x2="84146" y2="78344"/>
                        <a14:foregroundMark x1="60366" y1="92357" x2="60366" y2="92357"/>
                        <a14:foregroundMark x1="54268" y1="94904" x2="54268" y2="94904"/>
                        <a14:foregroundMark x1="93293" y1="50318" x2="93293" y2="5031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147639" y="6457509"/>
            <a:ext cx="389294" cy="372678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 userDrawn="1"/>
        </p:nvPicPr>
        <p:blipFill>
          <a:blip r:embed="rId18">
            <a:extLst>
              <a:ext uri="{BEBA8EAE-BF5A-486C-A8C5-ECC9F3942E4B}">
                <a14:imgProps xmlns:a14="http://schemas.microsoft.com/office/drawing/2010/main">
                  <a14:imgLayer r:embed="rId19">
                    <a14:imgEffect>
                      <a14:backgroundRemoval t="5096" b="94268" l="8537" r="93293">
                        <a14:foregroundMark x1="37805" y1="6369" x2="37805" y2="6369"/>
                        <a14:foregroundMark x1="91463" y1="66242" x2="91463" y2="66242"/>
                        <a14:foregroundMark x1="57317" y1="92994" x2="57317" y2="92994"/>
                        <a14:foregroundMark x1="51829" y1="94904" x2="51829" y2="94904"/>
                        <a14:foregroundMark x1="93293" y1="51592" x2="93293" y2="5159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536933" y="6457509"/>
            <a:ext cx="389294" cy="372678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81643" y="87942"/>
            <a:ext cx="2447361" cy="483551"/>
          </a:xfrm>
          <a:prstGeom prst="rect">
            <a:avLst/>
          </a:prstGeom>
        </p:spPr>
      </p:pic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676500" y="0"/>
            <a:ext cx="6467499" cy="6373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46506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3E0F0-98EC-864A-B669-8D4991EA649C}" type="datetimeFigureOut">
              <a:rPr lang="fr-FR" smtClean="0"/>
              <a:pPr/>
              <a:t>14/02/2013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46506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46506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2AF6F-9E1C-7449-8F60-317903A46F8E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1409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r" defTabSz="457200" rtl="0" eaLnBrk="1" latinLnBrk="0" hangingPunct="1">
        <a:spcBef>
          <a:spcPct val="0"/>
        </a:spcBef>
        <a:buNone/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emf"/><Relationship Id="rId5" Type="http://schemas.openxmlformats.org/officeDocument/2006/relationships/image" Target="../media/image14.emf"/><Relationship Id="rId4" Type="http://schemas.openxmlformats.org/officeDocument/2006/relationships/image" Target="../media/image13.e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Subtitle 2"/>
          <p:cNvSpPr>
            <a:spLocks noGrp="1"/>
          </p:cNvSpPr>
          <p:nvPr>
            <p:ph type="subTitle" idx="1"/>
          </p:nvPr>
        </p:nvSpPr>
        <p:spPr>
          <a:xfrm>
            <a:off x="418860" y="653170"/>
            <a:ext cx="8306280" cy="2247047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 smtClean="0">
                <a:solidFill>
                  <a:schemeClr val="accent3">
                    <a:lumMod val="50000"/>
                  </a:schemeClr>
                </a:solidFill>
              </a:rPr>
              <a:t>Pensoft Journal System</a:t>
            </a:r>
          </a:p>
          <a:p>
            <a:pPr algn="ctr"/>
            <a:r>
              <a:rPr lang="en-US" sz="5400" b="1" dirty="0">
                <a:solidFill>
                  <a:schemeClr val="accent3">
                    <a:lumMod val="50000"/>
                  </a:schemeClr>
                </a:solidFill>
              </a:rPr>
              <a:t>1.0 </a:t>
            </a:r>
            <a:r>
              <a:rPr lang="en-US" sz="5400" b="1" dirty="0" smtClean="0">
                <a:solidFill>
                  <a:schemeClr val="accent3">
                    <a:lumMod val="50000"/>
                  </a:schemeClr>
                </a:solidFill>
              </a:rPr>
              <a:t>⇒ 2.0</a:t>
            </a:r>
          </a:p>
        </p:txBody>
      </p:sp>
      <p:sp>
        <p:nvSpPr>
          <p:cNvPr id="13318" name="Subtitle 2"/>
          <p:cNvSpPr txBox="1">
            <a:spLocks/>
          </p:cNvSpPr>
          <p:nvPr/>
        </p:nvSpPr>
        <p:spPr bwMode="auto">
          <a:xfrm>
            <a:off x="2768623" y="3952240"/>
            <a:ext cx="3947711" cy="805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Font typeface="Arial" charset="0"/>
              <a:buNone/>
            </a:pPr>
            <a:r>
              <a:rPr lang="en-GB" sz="2200" dirty="0" err="1" smtClean="0">
                <a:latin typeface="Calibri" pitchFamily="34" charset="0"/>
              </a:rPr>
              <a:t>Lyubomir</a:t>
            </a:r>
            <a:r>
              <a:rPr lang="en-GB" sz="2200" dirty="0" smtClean="0">
                <a:latin typeface="Calibri" pitchFamily="34" charset="0"/>
              </a:rPr>
              <a:t> </a:t>
            </a:r>
            <a:r>
              <a:rPr lang="en-GB" sz="2200" dirty="0" err="1" smtClean="0">
                <a:latin typeface="Calibri" pitchFamily="34" charset="0"/>
              </a:rPr>
              <a:t>Penev</a:t>
            </a:r>
            <a:r>
              <a:rPr lang="en-GB" sz="2200" dirty="0" smtClean="0">
                <a:latin typeface="Calibri" pitchFamily="34" charset="0"/>
              </a:rPr>
              <a:t>, </a:t>
            </a:r>
            <a:r>
              <a:rPr lang="en-GB" sz="2200" dirty="0">
                <a:latin typeface="Calibri" pitchFamily="34" charset="0"/>
              </a:rPr>
              <a:t>Jordan </a:t>
            </a:r>
            <a:r>
              <a:rPr lang="en-GB" sz="2200" dirty="0" err="1">
                <a:latin typeface="Calibri" pitchFamily="34" charset="0"/>
              </a:rPr>
              <a:t>Biserkov</a:t>
            </a:r>
            <a:r>
              <a:rPr lang="en-GB" sz="2200" dirty="0">
                <a:latin typeface="Calibri" pitchFamily="34" charset="0"/>
              </a:rPr>
              <a:t>, </a:t>
            </a:r>
            <a:r>
              <a:rPr lang="en-GB" sz="2200" dirty="0" smtClean="0">
                <a:latin typeface="Calibri" pitchFamily="34" charset="0"/>
              </a:rPr>
              <a:t/>
            </a:r>
            <a:br>
              <a:rPr lang="en-GB" sz="2200" dirty="0" smtClean="0">
                <a:latin typeface="Calibri" pitchFamily="34" charset="0"/>
              </a:rPr>
            </a:br>
            <a:r>
              <a:rPr lang="en-GB" sz="2200" dirty="0" err="1" smtClean="0">
                <a:latin typeface="Calibri" pitchFamily="34" charset="0"/>
              </a:rPr>
              <a:t>Teodor</a:t>
            </a:r>
            <a:r>
              <a:rPr lang="en-GB" sz="2200" dirty="0" smtClean="0">
                <a:latin typeface="Calibri" pitchFamily="34" charset="0"/>
              </a:rPr>
              <a:t> </a:t>
            </a:r>
            <a:r>
              <a:rPr lang="en-GB" sz="2200" dirty="0" err="1" smtClean="0">
                <a:latin typeface="Calibri" pitchFamily="34" charset="0"/>
              </a:rPr>
              <a:t>Georgiev</a:t>
            </a:r>
            <a:r>
              <a:rPr lang="en-GB" sz="2200" dirty="0" smtClean="0">
                <a:latin typeface="Calibri" pitchFamily="34" charset="0"/>
              </a:rPr>
              <a:t>, </a:t>
            </a:r>
            <a:r>
              <a:rPr lang="en-GB" sz="2200" dirty="0" err="1" smtClean="0">
                <a:latin typeface="Calibri" pitchFamily="34" charset="0"/>
              </a:rPr>
              <a:t>Pavel</a:t>
            </a:r>
            <a:r>
              <a:rPr lang="en-GB" sz="2200" dirty="0" smtClean="0">
                <a:latin typeface="Calibri" pitchFamily="34" charset="0"/>
              </a:rPr>
              <a:t> </a:t>
            </a:r>
            <a:r>
              <a:rPr lang="en-GB" sz="2200" dirty="0" err="1" smtClean="0">
                <a:latin typeface="Calibri" pitchFamily="34" charset="0"/>
              </a:rPr>
              <a:t>Stoev</a:t>
            </a:r>
            <a:endParaRPr lang="en-US" sz="2200" dirty="0"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21823" y="5736148"/>
            <a:ext cx="4866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1600" dirty="0" smtClean="0">
                <a:latin typeface="Calibri" pitchFamily="34" charset="0"/>
              </a:rPr>
              <a:t>Pro-</a:t>
            </a:r>
            <a:r>
              <a:rPr lang="en-US" sz="1600" dirty="0" err="1" smtClean="0">
                <a:latin typeface="Calibri" pitchFamily="34" charset="0"/>
              </a:rPr>
              <a:t>iBiosphere</a:t>
            </a:r>
            <a:r>
              <a:rPr lang="en-US" sz="1600" dirty="0" smtClean="0">
                <a:latin typeface="Calibri" pitchFamily="34" charset="0"/>
              </a:rPr>
              <a:t> Workshop, 11-15 February 2013, Leiden</a:t>
            </a:r>
          </a:p>
        </p:txBody>
      </p:sp>
      <p:pic>
        <p:nvPicPr>
          <p:cNvPr id="13" name="Picture 3" descr="F:\PENSOFT\PENSOFT_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4498" y="5736148"/>
            <a:ext cx="1667325" cy="353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" name="Group 39"/>
          <p:cNvGrpSpPr>
            <a:grpSpLocks/>
          </p:cNvGrpSpPr>
          <p:nvPr/>
        </p:nvGrpSpPr>
        <p:grpSpPr bwMode="auto">
          <a:xfrm>
            <a:off x="7488759" y="5525107"/>
            <a:ext cx="1562956" cy="845585"/>
            <a:chOff x="647" y="753"/>
            <a:chExt cx="3403" cy="1612"/>
          </a:xfrm>
        </p:grpSpPr>
        <p:pic>
          <p:nvPicPr>
            <p:cNvPr id="9" name="Picture 38" descr="ViBRANT Logo No Text-Large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47" y="753"/>
              <a:ext cx="2008" cy="1305"/>
            </a:xfrm>
            <a:prstGeom prst="rect">
              <a:avLst/>
            </a:prstGeom>
            <a:noFill/>
          </p:spPr>
        </p:pic>
        <p:sp>
          <p:nvSpPr>
            <p:cNvPr id="10" name="Text Box 32"/>
            <p:cNvSpPr txBox="1">
              <a:spLocks noChangeArrowheads="1"/>
            </p:cNvSpPr>
            <p:nvPr/>
          </p:nvSpPr>
          <p:spPr bwMode="auto">
            <a:xfrm>
              <a:off x="1754" y="1478"/>
              <a:ext cx="2296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tabLst>
                  <a:tab pos="533400" algn="l"/>
                </a:tabLst>
              </a:pPr>
              <a:r>
                <a:rPr lang="en-US" sz="1600" dirty="0" err="1" smtClean="0">
                  <a:latin typeface="Helvetica" pitchFamily="-48" charset="0"/>
                </a:rPr>
                <a:t>ViBRANT</a:t>
              </a:r>
              <a:endParaRPr lang="en-US" sz="1600" dirty="0">
                <a:latin typeface="Helvetica" pitchFamily="-48" charset="0"/>
              </a:endParaRPr>
            </a:p>
          </p:txBody>
        </p:sp>
        <p:sp>
          <p:nvSpPr>
            <p:cNvPr id="11" name="Text Box 33"/>
            <p:cNvSpPr txBox="1">
              <a:spLocks noChangeArrowheads="1"/>
            </p:cNvSpPr>
            <p:nvPr/>
          </p:nvSpPr>
          <p:spPr bwMode="auto">
            <a:xfrm>
              <a:off x="1948" y="1836"/>
              <a:ext cx="360" cy="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 i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processes in PJS 2.0</a:t>
            </a:r>
            <a:endParaRPr lang="bg-BG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8744637"/>
              </p:ext>
            </p:extLst>
          </p:nvPr>
        </p:nvGraphicFramePr>
        <p:xfrm>
          <a:off x="369888" y="723900"/>
          <a:ext cx="8404225" cy="5378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07381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processes in PJS 2.0</a:t>
            </a:r>
            <a:endParaRPr lang="bg-BG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9280932"/>
              </p:ext>
            </p:extLst>
          </p:nvPr>
        </p:nvGraphicFramePr>
        <p:xfrm>
          <a:off x="369888" y="723900"/>
          <a:ext cx="8404225" cy="5378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37432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processes in PJS 2.0</a:t>
            </a:r>
            <a:endParaRPr lang="bg-BG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1270947"/>
              </p:ext>
            </p:extLst>
          </p:nvPr>
        </p:nvGraphicFramePr>
        <p:xfrm>
          <a:off x="369888" y="723900"/>
          <a:ext cx="8404225" cy="5378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9431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Feedback							Decision </a:t>
            </a:r>
            <a:endParaRPr lang="bg-BG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1603203"/>
              </p:ext>
            </p:extLst>
          </p:nvPr>
        </p:nvGraphicFramePr>
        <p:xfrm>
          <a:off x="369888" y="723900"/>
          <a:ext cx="8404225" cy="5378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63781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Markup</a:t>
            </a:r>
            <a:endParaRPr lang="bg-BG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69668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600" dirty="0"/>
              <a:t>Upfront OR In-House markup </a:t>
            </a:r>
            <a:r>
              <a:rPr lang="en-US" sz="3600" dirty="0" smtClean="0"/>
              <a:t>?</a:t>
            </a:r>
            <a:endParaRPr lang="en-US" sz="3600" dirty="0"/>
          </a:p>
          <a:p>
            <a:pPr>
              <a:lnSpc>
                <a:spcPct val="150000"/>
              </a:lnSpc>
            </a:pPr>
            <a:r>
              <a:rPr lang="en-US" sz="3600" dirty="0"/>
              <a:t>We have </a:t>
            </a:r>
            <a:r>
              <a:rPr lang="en-US" sz="3600" dirty="0" smtClean="0"/>
              <a:t>both of them!</a:t>
            </a:r>
          </a:p>
          <a:p>
            <a:pPr lvl="2">
              <a:lnSpc>
                <a:spcPct val="150000"/>
              </a:lnSpc>
            </a:pPr>
            <a:r>
              <a:rPr lang="en-US" sz="3200" dirty="0" smtClean="0"/>
              <a:t>PJS 1.0 + PMT</a:t>
            </a:r>
          </a:p>
          <a:p>
            <a:pPr lvl="2">
              <a:lnSpc>
                <a:spcPct val="150000"/>
              </a:lnSpc>
            </a:pPr>
            <a:r>
              <a:rPr lang="en-US" sz="3200" smtClean="0"/>
              <a:t>PWT + PJS 2.0</a:t>
            </a:r>
            <a:endParaRPr lang="en-US" sz="3200" dirty="0" smtClean="0"/>
          </a:p>
          <a:p>
            <a:pPr>
              <a:lnSpc>
                <a:spcPct val="150000"/>
              </a:lnSpc>
            </a:pPr>
            <a:r>
              <a:rPr lang="en-US" sz="3600" dirty="0" smtClean="0"/>
              <a:t>The journal decides which one to offer</a:t>
            </a:r>
          </a:p>
          <a:p>
            <a:pPr>
              <a:lnSpc>
                <a:spcPct val="150000"/>
              </a:lnSpc>
            </a:pPr>
            <a:r>
              <a:rPr lang="en-US" sz="3600" dirty="0" smtClean="0"/>
              <a:t>Then the authors choose</a:t>
            </a:r>
          </a:p>
          <a:p>
            <a:pPr>
              <a:lnSpc>
                <a:spcPct val="150000"/>
              </a:lnSpc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94175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formats does PJS 2.0 use?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9560" y="723441"/>
            <a:ext cx="8404880" cy="5956328"/>
          </a:xfrm>
        </p:spPr>
        <p:txBody>
          <a:bodyPr>
            <a:normAutofit/>
          </a:bodyPr>
          <a:lstStyle/>
          <a:p>
            <a:r>
              <a:rPr lang="en-US" sz="4400" dirty="0" smtClean="0"/>
              <a:t>XML in</a:t>
            </a:r>
          </a:p>
          <a:p>
            <a:r>
              <a:rPr lang="en-US" sz="4400" dirty="0" smtClean="0"/>
              <a:t>XML out</a:t>
            </a:r>
          </a:p>
          <a:p>
            <a:r>
              <a:rPr lang="en-US" sz="4400" dirty="0" smtClean="0"/>
              <a:t>XML throughout</a:t>
            </a:r>
          </a:p>
          <a:p>
            <a:r>
              <a:rPr lang="en-US" sz="4400" dirty="0" smtClean="0"/>
              <a:t>The humans never see it!</a:t>
            </a:r>
          </a:p>
          <a:p>
            <a:r>
              <a:rPr lang="en-US" sz="4400" dirty="0" smtClean="0"/>
              <a:t>They read the web page</a:t>
            </a:r>
          </a:p>
          <a:p>
            <a:r>
              <a:rPr lang="en-US" sz="4400" dirty="0" smtClean="0"/>
              <a:t>or download the PDF</a:t>
            </a:r>
          </a:p>
        </p:txBody>
      </p:sp>
    </p:spTree>
    <p:extLst>
      <p:ext uri="{BB962C8B-B14F-4D97-AF65-F5344CB8AC3E}">
        <p14:creationId xmlns:p14="http://schemas.microsoft.com/office/powerpoint/2010/main" val="1228303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Just to make this really clear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7967" y="1396302"/>
            <a:ext cx="8404880" cy="3425864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220000"/>
              </a:lnSpc>
            </a:pPr>
            <a:r>
              <a:rPr lang="en-US" sz="3600" dirty="0"/>
              <a:t>Author DO NOT DO markup in PWT! </a:t>
            </a:r>
            <a:endParaRPr lang="en-US" sz="3600" dirty="0" smtClean="0"/>
          </a:p>
          <a:p>
            <a:pPr>
              <a:lnSpc>
                <a:spcPct val="220000"/>
              </a:lnSpc>
            </a:pPr>
            <a:r>
              <a:rPr lang="en-US" sz="3600" dirty="0" smtClean="0"/>
              <a:t>They </a:t>
            </a:r>
            <a:r>
              <a:rPr lang="en-US" sz="3600" dirty="0"/>
              <a:t>just write their </a:t>
            </a:r>
            <a:r>
              <a:rPr lang="en-US" sz="3600" dirty="0" smtClean="0"/>
              <a:t>manuscripts</a:t>
            </a:r>
          </a:p>
          <a:p>
            <a:pPr>
              <a:lnSpc>
                <a:spcPct val="220000"/>
              </a:lnSpc>
            </a:pPr>
            <a:r>
              <a:rPr lang="en-US" sz="3600" dirty="0" smtClean="0"/>
              <a:t>the </a:t>
            </a:r>
            <a:r>
              <a:rPr lang="en-US" sz="3600" dirty="0"/>
              <a:t>PWT DOES the markup for </a:t>
            </a:r>
            <a:r>
              <a:rPr lang="en-US" sz="3600" dirty="0" smtClean="0"/>
              <a:t>them </a:t>
            </a:r>
            <a:endParaRPr lang="en-US" sz="3600" dirty="0"/>
          </a:p>
          <a:p>
            <a:pPr>
              <a:lnSpc>
                <a:spcPct val="220000"/>
              </a:lnSpc>
              <a:buNone/>
            </a:pPr>
            <a:endParaRPr lang="bg-BG" sz="3600" dirty="0"/>
          </a:p>
        </p:txBody>
      </p:sp>
    </p:spTree>
    <p:extLst>
      <p:ext uri="{BB962C8B-B14F-4D97-AF65-F5344CB8AC3E}">
        <p14:creationId xmlns:p14="http://schemas.microsoft.com/office/powerpoint/2010/main" val="2218742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for authors</a:t>
            </a:r>
            <a:endParaRPr lang="bg-BG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10466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for authors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versions of the manuscript stored online</a:t>
            </a:r>
          </a:p>
          <a:p>
            <a:r>
              <a:rPr lang="en-US" dirty="0" smtClean="0"/>
              <a:t>Faster, better peer-reviews</a:t>
            </a:r>
          </a:p>
          <a:p>
            <a:r>
              <a:rPr lang="en-US" dirty="0" smtClean="0"/>
              <a:t>Can suggested reviewers</a:t>
            </a:r>
          </a:p>
          <a:p>
            <a:r>
              <a:rPr lang="en-US" dirty="0" smtClean="0"/>
              <a:t>Simplified interface</a:t>
            </a:r>
          </a:p>
          <a:p>
            <a:r>
              <a:rPr lang="en-US" dirty="0" smtClean="0"/>
              <a:t>No software to install, totally web based</a:t>
            </a:r>
          </a:p>
          <a:p>
            <a:r>
              <a:rPr lang="en-US" dirty="0" smtClean="0"/>
              <a:t>Article parts are marked-up, not trapped in a 	monolithic publication.</a:t>
            </a:r>
          </a:p>
          <a:p>
            <a:r>
              <a:rPr lang="en-US" dirty="0" smtClean="0"/>
              <a:t>Article parts are stored in appropriate worldwide 	databases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026105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What is the PJs?</a:t>
            </a:r>
            <a:endParaRPr lang="bg-BG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81105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for reviewers</a:t>
            </a:r>
            <a:endParaRPr lang="bg-BG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43494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for reviewers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Easy on-line editing</a:t>
            </a:r>
          </a:p>
          <a:p>
            <a:r>
              <a:rPr lang="en-US" sz="4000" dirty="0" smtClean="0"/>
              <a:t>Credit for reviews – option to 	publish the review alongside the 	article</a:t>
            </a:r>
          </a:p>
          <a:p>
            <a:r>
              <a:rPr lang="en-US" sz="4000" dirty="0" smtClean="0"/>
              <a:t>Simplified interface, no-nonsense 	dashboard, clear due dates</a:t>
            </a:r>
          </a:p>
          <a:p>
            <a:r>
              <a:rPr lang="en-US" sz="4000" dirty="0" smtClean="0"/>
              <a:t>Email reminders</a:t>
            </a:r>
            <a:endParaRPr lang="bg-BG" sz="4000" dirty="0"/>
          </a:p>
        </p:txBody>
      </p:sp>
    </p:spTree>
    <p:extLst>
      <p:ext uri="{BB962C8B-B14F-4D97-AF65-F5344CB8AC3E}">
        <p14:creationId xmlns:p14="http://schemas.microsoft.com/office/powerpoint/2010/main" val="1784769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for journals</a:t>
            </a:r>
            <a:endParaRPr lang="bg-BG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40429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for journals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Per journal settings for </a:t>
            </a:r>
          </a:p>
          <a:p>
            <a:pPr lvl="2"/>
            <a:r>
              <a:rPr lang="en-US" dirty="0" smtClean="0"/>
              <a:t>manuscript types</a:t>
            </a:r>
          </a:p>
          <a:p>
            <a:pPr lvl="2"/>
            <a:r>
              <a:rPr lang="en-US" dirty="0" smtClean="0"/>
              <a:t> review process types</a:t>
            </a:r>
          </a:p>
          <a:p>
            <a:pPr lvl="2"/>
            <a:r>
              <a:rPr lang="en-US" dirty="0" smtClean="0"/>
              <a:t>due dates</a:t>
            </a:r>
          </a:p>
          <a:p>
            <a:pPr lvl="2"/>
            <a:r>
              <a:rPr lang="en-US" dirty="0" smtClean="0"/>
              <a:t>file-based or/and web-based workflow</a:t>
            </a:r>
          </a:p>
          <a:p>
            <a:r>
              <a:rPr lang="en-US" dirty="0" smtClean="0"/>
              <a:t>Technical excellence </a:t>
            </a:r>
          </a:p>
          <a:p>
            <a:r>
              <a:rPr lang="en-US" dirty="0"/>
              <a:t>United user (authors, reviewers, editors) base across the different journals. Journals benefit from each other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Frequently </a:t>
            </a:r>
            <a:r>
              <a:rPr lang="en-US" dirty="0"/>
              <a:t>Asked </a:t>
            </a:r>
            <a:r>
              <a:rPr lang="en-US" dirty="0" smtClean="0"/>
              <a:t>Questions </a:t>
            </a:r>
            <a:r>
              <a:rPr lang="en-US" dirty="0"/>
              <a:t>by society journals that want to move to advanced open access </a:t>
            </a:r>
            <a:r>
              <a:rPr lang="en-US" dirty="0" smtClean="0"/>
              <a:t>publishing</a:t>
            </a:r>
            <a:endParaRPr lang="en-US" dirty="0"/>
          </a:p>
          <a:p>
            <a:r>
              <a:rPr lang="en-US" dirty="0" smtClean="0"/>
              <a:t>http</a:t>
            </a:r>
            <a:r>
              <a:rPr lang="en-US" dirty="0"/>
              <a:t>://www.pensoft.net/FAQ-by-society-journals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451190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flow</a:t>
            </a:r>
            <a:endParaRPr lang="bg-BG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50242" y="530590"/>
            <a:ext cx="1802450" cy="2160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0242" y="3905822"/>
            <a:ext cx="1802450" cy="2160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20717" y="2583833"/>
            <a:ext cx="1327075" cy="2160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4584" y="2603964"/>
            <a:ext cx="1346877" cy="2160000"/>
          </a:xfrm>
          <a:prstGeom prst="rect">
            <a:avLst/>
          </a:prstGeom>
        </p:spPr>
      </p:pic>
      <p:cxnSp>
        <p:nvCxnSpPr>
          <p:cNvPr id="11" name="Straight Arrow Connector 10"/>
          <p:cNvCxnSpPr/>
          <p:nvPr/>
        </p:nvCxnSpPr>
        <p:spPr>
          <a:xfrm>
            <a:off x="1752600" y="3017520"/>
            <a:ext cx="132588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4404360" y="1332854"/>
            <a:ext cx="1684666" cy="168466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404360" y="3683964"/>
            <a:ext cx="1589076" cy="158907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4808866" y="1854581"/>
            <a:ext cx="1280160" cy="12801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 flipV="1">
            <a:off x="4711159" y="3386097"/>
            <a:ext cx="1377867" cy="137786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8" idx="1"/>
          </p:cNvCxnSpPr>
          <p:nvPr/>
        </p:nvCxnSpPr>
        <p:spPr>
          <a:xfrm flipH="1">
            <a:off x="1996440" y="3663833"/>
            <a:ext cx="924277" cy="2013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7120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Document flow</a:t>
            </a:r>
            <a:endParaRPr lang="bg-BG" dirty="0"/>
          </a:p>
        </p:txBody>
      </p:sp>
      <p:sp>
        <p:nvSpPr>
          <p:cNvPr id="8" name="TextBox 7"/>
          <p:cNvSpPr txBox="1"/>
          <p:nvPr/>
        </p:nvSpPr>
        <p:spPr>
          <a:xfrm>
            <a:off x="0" y="2639235"/>
            <a:ext cx="1445217" cy="181588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Author’s</a:t>
            </a:r>
          </a:p>
          <a:p>
            <a:r>
              <a:rPr lang="en-US" sz="2800" dirty="0" err="1" smtClean="0"/>
              <a:t>versionn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bg-BG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4147110" y="688252"/>
            <a:ext cx="1889185" cy="181588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Reviewer 1</a:t>
            </a:r>
          </a:p>
          <a:p>
            <a:r>
              <a:rPr lang="en-US" sz="2800" dirty="0" err="1" smtClean="0"/>
              <a:t>versionn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bg-BG" sz="2800" dirty="0"/>
          </a:p>
        </p:txBody>
      </p:sp>
      <p:cxnSp>
        <p:nvCxnSpPr>
          <p:cNvPr id="4" name="Straight Arrow Connector 3"/>
          <p:cNvCxnSpPr>
            <a:stCxn id="8" idx="0"/>
            <a:endCxn id="9" idx="1"/>
          </p:cNvCxnSpPr>
          <p:nvPr/>
        </p:nvCxnSpPr>
        <p:spPr>
          <a:xfrm flipV="1">
            <a:off x="722609" y="1596193"/>
            <a:ext cx="3424501" cy="1043042"/>
          </a:xfrm>
          <a:prstGeom prst="straightConnector1">
            <a:avLst/>
          </a:prstGeom>
          <a:ln>
            <a:tailEnd type="triangle" w="lg" len="lg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147109" y="4524128"/>
            <a:ext cx="1889185" cy="181588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Reviewer 2</a:t>
            </a:r>
          </a:p>
          <a:p>
            <a:r>
              <a:rPr lang="en-US" sz="2800" dirty="0" err="1" smtClean="0"/>
              <a:t>versionn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bg-BG" sz="2800" dirty="0"/>
          </a:p>
        </p:txBody>
      </p:sp>
      <p:cxnSp>
        <p:nvCxnSpPr>
          <p:cNvPr id="12" name="Straight Arrow Connector 11"/>
          <p:cNvCxnSpPr>
            <a:stCxn id="8" idx="2"/>
            <a:endCxn id="11" idx="1"/>
          </p:cNvCxnSpPr>
          <p:nvPr/>
        </p:nvCxnSpPr>
        <p:spPr>
          <a:xfrm>
            <a:off x="722609" y="4455117"/>
            <a:ext cx="3424500" cy="976952"/>
          </a:xfrm>
          <a:prstGeom prst="straightConnector1">
            <a:avLst/>
          </a:prstGeom>
          <a:ln>
            <a:tailEnd type="triangle" w="lg" len="lg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 rot="21062682">
            <a:off x="2616178" y="1963239"/>
            <a:ext cx="627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copy</a:t>
            </a:r>
            <a:endParaRPr lang="bg-BG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 rot="417972">
            <a:off x="2625859" y="4758928"/>
            <a:ext cx="627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copy</a:t>
            </a:r>
            <a:endParaRPr lang="bg-BG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254815" y="688252"/>
            <a:ext cx="1889185" cy="181588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Reviewer 1</a:t>
            </a:r>
          </a:p>
          <a:p>
            <a:r>
              <a:rPr lang="en-US" sz="2800" dirty="0" err="1" smtClean="0"/>
              <a:t>version</a:t>
            </a:r>
            <a:r>
              <a:rPr lang="en-US" sz="2800" strike="sngStrike" dirty="0" err="1" smtClean="0">
                <a:solidFill>
                  <a:srgbClr val="FF0000"/>
                </a:solidFill>
              </a:rPr>
              <a:t>n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bg-BG" sz="2800" dirty="0"/>
          </a:p>
        </p:txBody>
      </p:sp>
      <p:sp>
        <p:nvSpPr>
          <p:cNvPr id="30" name="TextBox 29"/>
          <p:cNvSpPr txBox="1"/>
          <p:nvPr/>
        </p:nvSpPr>
        <p:spPr>
          <a:xfrm>
            <a:off x="7254814" y="4532350"/>
            <a:ext cx="1889185" cy="181588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Reviewer 2</a:t>
            </a:r>
          </a:p>
          <a:p>
            <a:r>
              <a:rPr lang="en-US" sz="2800" dirty="0" err="1" smtClean="0">
                <a:solidFill>
                  <a:srgbClr val="0000FF"/>
                </a:solidFill>
              </a:rPr>
              <a:t>V</a:t>
            </a:r>
            <a:r>
              <a:rPr lang="en-US" sz="2800" strike="sngStrike" dirty="0" err="1" smtClean="0">
                <a:solidFill>
                  <a:srgbClr val="0000FF"/>
                </a:solidFill>
              </a:rPr>
              <a:t>v</a:t>
            </a:r>
            <a:r>
              <a:rPr lang="en-US" sz="2800" dirty="0" err="1" smtClean="0"/>
              <a:t>ersionn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bg-BG" sz="2800" dirty="0"/>
          </a:p>
        </p:txBody>
      </p:sp>
      <p:cxnSp>
        <p:nvCxnSpPr>
          <p:cNvPr id="32" name="Straight Arrow Connector 31"/>
          <p:cNvCxnSpPr>
            <a:stCxn id="9" idx="3"/>
            <a:endCxn id="29" idx="1"/>
          </p:cNvCxnSpPr>
          <p:nvPr/>
        </p:nvCxnSpPr>
        <p:spPr>
          <a:xfrm>
            <a:off x="6036295" y="1596193"/>
            <a:ext cx="1218520" cy="0"/>
          </a:xfrm>
          <a:prstGeom prst="straightConnector1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1" idx="3"/>
            <a:endCxn id="30" idx="1"/>
          </p:cNvCxnSpPr>
          <p:nvPr/>
        </p:nvCxnSpPr>
        <p:spPr>
          <a:xfrm>
            <a:off x="6036294" y="5432069"/>
            <a:ext cx="1218520" cy="8222"/>
          </a:xfrm>
          <a:prstGeom prst="straightConnector1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6369678" y="1219493"/>
            <a:ext cx="5517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4F81BD"/>
                </a:solidFill>
              </a:rPr>
              <a:t>edit</a:t>
            </a:r>
            <a:endParaRPr lang="bg-BG" dirty="0">
              <a:solidFill>
                <a:srgbClr val="4F81BD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369678" y="5070959"/>
            <a:ext cx="5517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4F81BD"/>
                </a:solidFill>
              </a:rPr>
              <a:t>edit</a:t>
            </a:r>
            <a:endParaRPr lang="bg-BG" dirty="0">
              <a:solidFill>
                <a:srgbClr val="4F81BD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254814" y="3071582"/>
            <a:ext cx="1889185" cy="95410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Merged</a:t>
            </a:r>
          </a:p>
          <a:p>
            <a:r>
              <a:rPr lang="en-US" sz="2800" dirty="0" err="1">
                <a:solidFill>
                  <a:srgbClr val="0000FF"/>
                </a:solidFill>
              </a:rPr>
              <a:t>V</a:t>
            </a:r>
            <a:r>
              <a:rPr lang="en-US" sz="2800" strike="sngStrike" dirty="0" err="1">
                <a:solidFill>
                  <a:srgbClr val="0000FF"/>
                </a:solidFill>
              </a:rPr>
              <a:t>v</a:t>
            </a:r>
            <a:r>
              <a:rPr lang="en-US" sz="2800" dirty="0" err="1" smtClean="0"/>
              <a:t>ersion</a:t>
            </a:r>
            <a:r>
              <a:rPr lang="en-US" sz="2800" strike="sngStrike" dirty="0" err="1" smtClean="0">
                <a:solidFill>
                  <a:srgbClr val="FF0000"/>
                </a:solidFill>
              </a:rPr>
              <a:t>n</a:t>
            </a:r>
            <a:endParaRPr lang="bg-BG" sz="2800" dirty="0"/>
          </a:p>
        </p:txBody>
      </p:sp>
      <p:sp>
        <p:nvSpPr>
          <p:cNvPr id="38" name="TextBox 37"/>
          <p:cNvSpPr txBox="1"/>
          <p:nvPr/>
        </p:nvSpPr>
        <p:spPr>
          <a:xfrm>
            <a:off x="2948096" y="3071582"/>
            <a:ext cx="2222568" cy="95410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Subject Editor</a:t>
            </a:r>
          </a:p>
          <a:p>
            <a:r>
              <a:rPr lang="en-US" sz="2800" dirty="0" err="1" smtClean="0"/>
              <a:t>version</a:t>
            </a:r>
            <a:r>
              <a:rPr lang="en-US" sz="2800" strike="sngStrike" dirty="0" err="1" smtClean="0">
                <a:solidFill>
                  <a:srgbClr val="00B050"/>
                </a:solidFill>
              </a:rPr>
              <a:t>n</a:t>
            </a:r>
            <a:endParaRPr lang="bg-BG" sz="2800" strike="sngStrike" dirty="0">
              <a:solidFill>
                <a:srgbClr val="00B050"/>
              </a:solidFill>
            </a:endParaRPr>
          </a:p>
        </p:txBody>
      </p:sp>
      <p:cxnSp>
        <p:nvCxnSpPr>
          <p:cNvPr id="40" name="Straight Arrow Connector 39"/>
          <p:cNvCxnSpPr>
            <a:stCxn id="29" idx="2"/>
            <a:endCxn id="37" idx="0"/>
          </p:cNvCxnSpPr>
          <p:nvPr/>
        </p:nvCxnSpPr>
        <p:spPr>
          <a:xfrm flipH="1">
            <a:off x="8199407" y="2504134"/>
            <a:ext cx="1" cy="567448"/>
          </a:xfrm>
          <a:prstGeom prst="straightConnector1">
            <a:avLst/>
          </a:prstGeom>
          <a:ln>
            <a:tailEnd type="triangle" w="lg" len="lg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0"/>
            <a:endCxn id="37" idx="2"/>
          </p:cNvCxnSpPr>
          <p:nvPr/>
        </p:nvCxnSpPr>
        <p:spPr>
          <a:xfrm flipV="1">
            <a:off x="8199407" y="4025689"/>
            <a:ext cx="0" cy="506661"/>
          </a:xfrm>
          <a:prstGeom prst="straightConnector1">
            <a:avLst/>
          </a:prstGeom>
          <a:ln>
            <a:tailEnd type="triangle" w="lg" len="lg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8199406" y="2565192"/>
            <a:ext cx="7839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4BACC6"/>
                </a:solidFill>
              </a:rPr>
              <a:t>merge</a:t>
            </a:r>
            <a:endParaRPr lang="bg-BG" dirty="0">
              <a:solidFill>
                <a:srgbClr val="4BACC6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8202648" y="4077101"/>
            <a:ext cx="7839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4BACC6"/>
                </a:solidFill>
              </a:rPr>
              <a:t>merge</a:t>
            </a:r>
            <a:endParaRPr lang="bg-BG" dirty="0">
              <a:solidFill>
                <a:srgbClr val="4BACC6"/>
              </a:solidFill>
            </a:endParaRPr>
          </a:p>
        </p:txBody>
      </p:sp>
      <p:cxnSp>
        <p:nvCxnSpPr>
          <p:cNvPr id="46" name="Straight Arrow Connector 45"/>
          <p:cNvCxnSpPr>
            <a:stCxn id="37" idx="1"/>
            <a:endCxn id="38" idx="3"/>
          </p:cNvCxnSpPr>
          <p:nvPr/>
        </p:nvCxnSpPr>
        <p:spPr>
          <a:xfrm flipH="1">
            <a:off x="5170664" y="3548636"/>
            <a:ext cx="2084150" cy="0"/>
          </a:xfrm>
          <a:prstGeom prst="straightConnector1">
            <a:avLst/>
          </a:prstGeom>
          <a:ln>
            <a:prstDash val="sysDash"/>
            <a:tailEnd type="triangle" w="lg" len="lg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5417390" y="3211704"/>
            <a:ext cx="17339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Accept/Reject</a:t>
            </a:r>
          </a:p>
          <a:p>
            <a:r>
              <a:rPr lang="en-US" dirty="0" smtClean="0"/>
              <a:t>changes, edit</a:t>
            </a:r>
            <a:endParaRPr lang="bg-BG" dirty="0"/>
          </a:p>
        </p:txBody>
      </p:sp>
      <p:cxnSp>
        <p:nvCxnSpPr>
          <p:cNvPr id="5" name="Straight Arrow Connector 4"/>
          <p:cNvCxnSpPr>
            <a:stCxn id="38" idx="1"/>
            <a:endCxn id="8" idx="3"/>
          </p:cNvCxnSpPr>
          <p:nvPr/>
        </p:nvCxnSpPr>
        <p:spPr>
          <a:xfrm flipH="1" flipV="1">
            <a:off x="1445217" y="3547176"/>
            <a:ext cx="1502879" cy="14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812707" y="3225919"/>
            <a:ext cx="10374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57B17"/>
                </a:solidFill>
              </a:rPr>
              <a:t>Decision,</a:t>
            </a:r>
            <a:br>
              <a:rPr lang="en-US" dirty="0" smtClean="0">
                <a:solidFill>
                  <a:srgbClr val="F57B17"/>
                </a:solidFill>
              </a:rPr>
            </a:br>
            <a:r>
              <a:rPr lang="en-US" dirty="0" smtClean="0">
                <a:solidFill>
                  <a:srgbClr val="F57B17"/>
                </a:solidFill>
              </a:rPr>
              <a:t>revisions</a:t>
            </a:r>
            <a:endParaRPr lang="bg-BG" dirty="0">
              <a:solidFill>
                <a:srgbClr val="F57B1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389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 animBg="1"/>
      <p:bldP spid="20" grpId="0"/>
      <p:bldP spid="25" grpId="0"/>
      <p:bldP spid="29" grpId="0" animBg="1"/>
      <p:bldP spid="30" grpId="0" animBg="1"/>
      <p:bldP spid="35" grpId="0"/>
      <p:bldP spid="36" grpId="0"/>
      <p:bldP spid="37" grpId="0" animBg="1"/>
      <p:bldP spid="38" grpId="0" animBg="1"/>
      <p:bldP spid="43" grpId="0"/>
      <p:bldP spid="44" grpId="0"/>
      <p:bldP spid="47" grpId="0"/>
      <p:bldP spid="1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72218"/>
            <a:ext cx="7772400" cy="2313564"/>
          </a:xfrm>
        </p:spPr>
        <p:txBody>
          <a:bodyPr/>
          <a:lstStyle/>
          <a:p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Thank you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for</a:t>
            </a:r>
            <a:b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your attention!</a:t>
            </a:r>
            <a:endParaRPr lang="bg-BG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5275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PJS?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9559" y="723441"/>
            <a:ext cx="8774439" cy="5378155"/>
          </a:xfrm>
        </p:spPr>
        <p:txBody>
          <a:bodyPr/>
          <a:lstStyle/>
          <a:p>
            <a:r>
              <a:rPr lang="en-US" sz="4000" dirty="0" smtClean="0"/>
              <a:t>Online </a:t>
            </a:r>
            <a:r>
              <a:rPr lang="en-US" sz="4000" dirty="0" smtClean="0"/>
              <a:t>platform for:</a:t>
            </a:r>
            <a:endParaRPr lang="en-US" sz="4000" dirty="0" smtClean="0"/>
          </a:p>
          <a:p>
            <a:pPr lvl="2"/>
            <a:r>
              <a:rPr lang="en-US" sz="3600" dirty="0" smtClean="0"/>
              <a:t>Authoring 	</a:t>
            </a:r>
            <a:r>
              <a:rPr lang="en-US" sz="3600" dirty="0" smtClean="0"/>
              <a:t>	</a:t>
            </a:r>
            <a:r>
              <a:rPr lang="en-US" dirty="0" smtClean="0"/>
              <a:t>via</a:t>
            </a:r>
            <a:r>
              <a:rPr lang="en-US" sz="3200" dirty="0" smtClean="0"/>
              <a:t> </a:t>
            </a:r>
            <a:r>
              <a:rPr lang="en-US" sz="3200" dirty="0" smtClean="0"/>
              <a:t>Pensoft Writing Tool (PWT)</a:t>
            </a:r>
            <a:endParaRPr lang="en-US" sz="3600" dirty="0" smtClean="0"/>
          </a:p>
          <a:p>
            <a:pPr lvl="2"/>
            <a:r>
              <a:rPr lang="en-US" sz="3600" dirty="0" smtClean="0"/>
              <a:t>Peer-review</a:t>
            </a:r>
          </a:p>
          <a:p>
            <a:pPr lvl="2"/>
            <a:r>
              <a:rPr lang="en-US" sz="3600" dirty="0" smtClean="0"/>
              <a:t>Editing</a:t>
            </a:r>
          </a:p>
          <a:p>
            <a:pPr lvl="2"/>
            <a:r>
              <a:rPr lang="en-US" sz="3600" dirty="0" smtClean="0"/>
              <a:t>Publishing</a:t>
            </a:r>
          </a:p>
          <a:p>
            <a:pPr lvl="2"/>
            <a:r>
              <a:rPr lang="en-US" sz="3600" dirty="0" smtClean="0"/>
              <a:t>Dissemination</a:t>
            </a:r>
            <a:endParaRPr lang="en-US" sz="4000" dirty="0"/>
          </a:p>
          <a:p>
            <a:pPr marL="914400" lvl="2" indent="0">
              <a:buNone/>
            </a:pPr>
            <a:r>
              <a:rPr lang="en-US" sz="4000" dirty="0" smtClean="0"/>
              <a:t>of scientific papers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826317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Pensoft Writing Tool (PWT)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4000" dirty="0" smtClean="0"/>
              <a:t>The manuscript of the future</a:t>
            </a:r>
          </a:p>
          <a:p>
            <a:pPr>
              <a:lnSpc>
                <a:spcPct val="200000"/>
              </a:lnSpc>
            </a:pPr>
            <a:r>
              <a:rPr lang="en-US" sz="4000" dirty="0" smtClean="0"/>
              <a:t>Today!</a:t>
            </a:r>
          </a:p>
          <a:p>
            <a:pPr>
              <a:lnSpc>
                <a:spcPct val="200000"/>
              </a:lnSpc>
            </a:pPr>
            <a:r>
              <a:rPr lang="en-US" sz="4000" dirty="0" smtClean="0"/>
              <a:t>(almost</a:t>
            </a:r>
            <a:r>
              <a:rPr lang="en-US" sz="40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81575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Reviewers types</a:t>
            </a:r>
            <a:br>
              <a:rPr lang="en-US" dirty="0" smtClean="0"/>
            </a:br>
            <a:r>
              <a:rPr lang="en-US" dirty="0" smtClean="0"/>
              <a:t> in </a:t>
            </a:r>
            <a:r>
              <a:rPr lang="en-US" dirty="0" err="1" smtClean="0"/>
              <a:t>pjs</a:t>
            </a:r>
            <a:r>
              <a:rPr lang="en-US" dirty="0" smtClean="0"/>
              <a:t> 2.0</a:t>
            </a:r>
            <a:endParaRPr lang="bg-BG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91336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Nominated reviewer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Receives a formal request</a:t>
            </a:r>
          </a:p>
          <a:p>
            <a:pPr lvl="2"/>
            <a:r>
              <a:rPr lang="en-US" sz="3200" dirty="0" smtClean="0"/>
              <a:t>Cancelled </a:t>
            </a:r>
            <a:r>
              <a:rPr lang="en-US" sz="3200" dirty="0" smtClean="0"/>
              <a:t>if not responded to with N days</a:t>
            </a:r>
          </a:p>
          <a:p>
            <a:r>
              <a:rPr lang="en-US" sz="3600" dirty="0" smtClean="0"/>
              <a:t>Expected to submit a thorough review</a:t>
            </a:r>
          </a:p>
          <a:p>
            <a:r>
              <a:rPr lang="en-US" sz="3600" dirty="0" smtClean="0"/>
              <a:t>Can edit and comment online</a:t>
            </a:r>
          </a:p>
          <a:p>
            <a:r>
              <a:rPr lang="en-US" sz="3600" dirty="0" smtClean="0"/>
              <a:t>Has an individual due-date</a:t>
            </a:r>
          </a:p>
          <a:p>
            <a:r>
              <a:rPr lang="en-US" sz="3600" dirty="0" smtClean="0"/>
              <a:t>Reminded via email if late</a:t>
            </a:r>
          </a:p>
          <a:p>
            <a:endParaRPr lang="bg-BG" sz="3600" dirty="0"/>
          </a:p>
        </p:txBody>
      </p:sp>
    </p:spTree>
    <p:extLst>
      <p:ext uri="{BB962C8B-B14F-4D97-AF65-F5344CB8AC3E}">
        <p14:creationId xmlns:p14="http://schemas.microsoft.com/office/powerpoint/2010/main" val="1840574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Panel reviewers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9559" y="723441"/>
            <a:ext cx="8774439" cy="5378155"/>
          </a:xfrm>
        </p:spPr>
        <p:txBody>
          <a:bodyPr>
            <a:normAutofit/>
          </a:bodyPr>
          <a:lstStyle/>
          <a:p>
            <a:r>
              <a:rPr lang="en-US" sz="3600" dirty="0" smtClean="0"/>
              <a:t>Receive a notification</a:t>
            </a:r>
          </a:p>
          <a:p>
            <a:pPr lvl="2"/>
            <a:r>
              <a:rPr lang="en-US" sz="3200" dirty="0" smtClean="0"/>
              <a:t>No obligation is taken up or implied</a:t>
            </a:r>
          </a:p>
          <a:p>
            <a:r>
              <a:rPr lang="en-US" sz="3600" dirty="0" smtClean="0"/>
              <a:t>Encouraged to submit a review</a:t>
            </a:r>
          </a:p>
          <a:p>
            <a:r>
              <a:rPr lang="en-US" sz="3600" dirty="0" smtClean="0"/>
              <a:t>Can comment</a:t>
            </a:r>
          </a:p>
          <a:p>
            <a:r>
              <a:rPr lang="en-US" sz="3600" dirty="0" smtClean="0"/>
              <a:t>Have a common due-date</a:t>
            </a:r>
          </a:p>
          <a:p>
            <a:r>
              <a:rPr lang="en-US" sz="3600" dirty="0" smtClean="0"/>
              <a:t>Can’t work on </a:t>
            </a:r>
            <a:r>
              <a:rPr lang="en-US" sz="3600" dirty="0" smtClean="0"/>
              <a:t>manuscript after due-date</a:t>
            </a:r>
          </a:p>
          <a:p>
            <a:r>
              <a:rPr lang="en-US" sz="3600" dirty="0" smtClean="0"/>
              <a:t>Not reminded via email</a:t>
            </a:r>
            <a:endParaRPr lang="bg-BG" sz="3600" dirty="0"/>
          </a:p>
        </p:txBody>
      </p:sp>
    </p:spTree>
    <p:extLst>
      <p:ext uri="{BB962C8B-B14F-4D97-AF65-F5344CB8AC3E}">
        <p14:creationId xmlns:p14="http://schemas.microsoft.com/office/powerpoint/2010/main" val="3079251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</a:t>
            </a:r>
            <a:r>
              <a:rPr lang="en-US" dirty="0" smtClean="0"/>
              <a:t>processes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/>
              <a:t>in PJS 2.0</a:t>
            </a:r>
            <a:endParaRPr lang="bg-BG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72692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processes in PJS 2.0</a:t>
            </a:r>
            <a:endParaRPr lang="bg-BG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3610552"/>
              </p:ext>
            </p:extLst>
          </p:nvPr>
        </p:nvGraphicFramePr>
        <p:xfrm>
          <a:off x="369888" y="723900"/>
          <a:ext cx="8404225" cy="5378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74033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15332</TotalTime>
  <Words>495</Words>
  <Application>Microsoft Office PowerPoint</Application>
  <PresentationFormat>On-screen Show (4:3)</PresentationFormat>
  <Paragraphs>136</Paragraphs>
  <Slides>26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Calibri</vt:lpstr>
      <vt:lpstr>Helvetica</vt:lpstr>
      <vt:lpstr>Thème Office</vt:lpstr>
      <vt:lpstr>PowerPoint Presentation</vt:lpstr>
      <vt:lpstr>What is the PJs?</vt:lpstr>
      <vt:lpstr>What is the PJS?</vt:lpstr>
      <vt:lpstr>Pensoft Writing Tool (PWT)</vt:lpstr>
      <vt:lpstr>Reviewers types  in pjs 2.0</vt:lpstr>
      <vt:lpstr>Nominated reviewer</vt:lpstr>
      <vt:lpstr>Panel reviewers</vt:lpstr>
      <vt:lpstr>Review processes  in PJS 2.0</vt:lpstr>
      <vt:lpstr>Review processes in PJS 2.0</vt:lpstr>
      <vt:lpstr>Review processes in PJS 2.0</vt:lpstr>
      <vt:lpstr>Review processes in PJS 2.0</vt:lpstr>
      <vt:lpstr>Review processes in PJS 2.0</vt:lpstr>
      <vt:lpstr>Feedback       Decision </vt:lpstr>
      <vt:lpstr>Markup</vt:lpstr>
      <vt:lpstr>PowerPoint Presentation</vt:lpstr>
      <vt:lpstr>What formats does PJS 2.0 use?</vt:lpstr>
      <vt:lpstr>Just to make this really clear</vt:lpstr>
      <vt:lpstr>Benefits for authors</vt:lpstr>
      <vt:lpstr>Benefits for authors</vt:lpstr>
      <vt:lpstr>Benefits for reviewers</vt:lpstr>
      <vt:lpstr>Benefits for reviewers</vt:lpstr>
      <vt:lpstr>Benefits for journals</vt:lpstr>
      <vt:lpstr>Benefits for journals</vt:lpstr>
      <vt:lpstr>Work flow</vt:lpstr>
      <vt:lpstr>Document flow</vt:lpstr>
      <vt:lpstr>Thank you  for  your attention!</vt:lpstr>
    </vt:vector>
  </TitlesOfParts>
  <Company>HOMEGA RESEARCH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Camille Torrenti</dc:creator>
  <cp:lastModifiedBy>Йордан Бисерков</cp:lastModifiedBy>
  <cp:revision>203</cp:revision>
  <dcterms:created xsi:type="dcterms:W3CDTF">2012-09-25T07:37:17Z</dcterms:created>
  <dcterms:modified xsi:type="dcterms:W3CDTF">2013-02-14T14:43:30Z</dcterms:modified>
</cp:coreProperties>
</file>